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3.xml" ContentType="application/vnd.openxmlformats-officedocument.presentationml.notesSlide+xml"/>
  <Override PartName="/ppt/ink/ink18.xml" ContentType="application/inkml+xml"/>
  <Override PartName="/ppt/notesSlides/notesSlide4.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55"/>
  </p:notesMasterIdLst>
  <p:sldIdLst>
    <p:sldId id="292" r:id="rId3"/>
    <p:sldId id="294" r:id="rId4"/>
    <p:sldId id="256" r:id="rId5"/>
    <p:sldId id="258" r:id="rId6"/>
    <p:sldId id="259" r:id="rId7"/>
    <p:sldId id="260" r:id="rId8"/>
    <p:sldId id="261" r:id="rId9"/>
    <p:sldId id="406" r:id="rId10"/>
    <p:sldId id="262" r:id="rId11"/>
    <p:sldId id="263" r:id="rId12"/>
    <p:sldId id="264" r:id="rId13"/>
    <p:sldId id="400" r:id="rId14"/>
    <p:sldId id="401" r:id="rId15"/>
    <p:sldId id="403" r:id="rId16"/>
    <p:sldId id="404" r:id="rId17"/>
    <p:sldId id="265" r:id="rId18"/>
    <p:sldId id="266" r:id="rId19"/>
    <p:sldId id="267" r:id="rId20"/>
    <p:sldId id="268" r:id="rId21"/>
    <p:sldId id="269" r:id="rId22"/>
    <p:sldId id="420" r:id="rId23"/>
    <p:sldId id="270" r:id="rId24"/>
    <p:sldId id="421" r:id="rId25"/>
    <p:sldId id="436" r:id="rId26"/>
    <p:sldId id="378" r:id="rId27"/>
    <p:sldId id="379" r:id="rId28"/>
    <p:sldId id="419" r:id="rId29"/>
    <p:sldId id="271" r:id="rId30"/>
    <p:sldId id="272" r:id="rId31"/>
    <p:sldId id="273" r:id="rId32"/>
    <p:sldId id="274" r:id="rId33"/>
    <p:sldId id="275" r:id="rId34"/>
    <p:sldId id="411" r:id="rId35"/>
    <p:sldId id="412" r:id="rId36"/>
    <p:sldId id="413" r:id="rId37"/>
    <p:sldId id="354" r:id="rId38"/>
    <p:sldId id="414" r:id="rId39"/>
    <p:sldId id="415" r:id="rId40"/>
    <p:sldId id="416" r:id="rId41"/>
    <p:sldId id="417" r:id="rId42"/>
    <p:sldId id="418" r:id="rId43"/>
    <p:sldId id="281" r:id="rId44"/>
    <p:sldId id="282" r:id="rId45"/>
    <p:sldId id="283" r:id="rId46"/>
    <p:sldId id="284" r:id="rId47"/>
    <p:sldId id="285" r:id="rId48"/>
    <p:sldId id="286" r:id="rId49"/>
    <p:sldId id="287" r:id="rId50"/>
    <p:sldId id="288" r:id="rId51"/>
    <p:sldId id="289" r:id="rId52"/>
    <p:sldId id="290" r:id="rId53"/>
    <p:sldId id="409" r:id="rId54"/>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94660"/>
  </p:normalViewPr>
  <p:slideViewPr>
    <p:cSldViewPr snapToGrid="0">
      <p:cViewPr varScale="1">
        <p:scale>
          <a:sx n="79" d="100"/>
          <a:sy n="79" d="100"/>
        </p:scale>
        <p:origin x="6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34:24.558"/>
    </inkml:context>
    <inkml:brush xml:id="br0">
      <inkml:brushProperty name="width" value="0.05292" units="cm"/>
      <inkml:brushProperty name="height" value="0.05292" units="cm"/>
      <inkml:brushProperty name="color" value="#FF0000"/>
    </inkml:brush>
  </inkml:definitions>
  <inkml:trace contextRef="#ctx0" brushRef="#br0">540 3215 86 0,'0'0'147'15,"14"-10"-47"-15,-14 10-212 0,22-13 36 0</inkml:trace>
  <inkml:trace contextRef="#ctx0" brushRef="#br0" timeOffset="1326.21">901 4188 369 0,'0'0'414'16,"-8"13"-135"-16,8-13 46 0,0 0-38 0,-11 14 45 16,11-14-5-16,0 0-3 0,0 0 6 0,0 0-54 15,0 0 8-15,0 0-66 0,-17-14 60 16,17 14-42-16,-2-30 34 0,-1 7-29 0,0-4-11 15,3-5-43-15,-3-8 5 0,1-4-26 0,-1-9 15 16,0-5 26-16,0-2-21 0,1-10-19 16,-4-1-14-16,3 1-14 0,1 0 17 0,-4 10-10 15,3 3 7-15,1 3 2 0,-1 1 4 0,0 9-8 16,3 1 3-16,-3 4-15 0,1 2-24 16,-1 7-21-16,0 0-11 0,3 5-25 0,-5 0-28 15,5 4-30-15,0 1 0 0,0 20 0 0,-3-34 0 16,3 34 0-16,0-23 0 0,0 23 0 15,0 0 0-15,0 0 0 0,0 0 0 0,22 11 0 16,-11 8 0-16,3 8 0 0,8 11 0 0,0 9 0 16,5 9 0-16,1 1 0 0,-1 2 0 0,1 5 0 15,0-3 0-15,-1-1 0 0,3 4 0 0,-2-4 0 16,0-3 0-16,-4-2 0 0,1-4 0 16,-3-11 0-16,-3 0 0 0,1-4 0 0,-6-6 0 15,-1-6 0-15,-2-1 0 0,0-6 0 0,-2 1 0 16,-1-2 0-16,0-5 0 0,-8-11 0 15,14 23 0-15,-14-23 0 0,0 0 0 0,0 0 0 16,0 0 0-16,0 0 0 0,0 0 0 0,-17-23 0 16,6 9 0-16,-2-3 0 0,-4-2 0 15,-2-2 0-15,-3-3 0 0,-9 0 0 0,-2-2 0 16,-2 0 0-16,-4 6 0 0,-5 0 0 0,0 3 0 16,-11 0 0-16,2 6 0 0,1 2 0 0,-6 3 0 15,-3 3 0-15,-10 1 0 0,13 3 0 0,-3 0 0 16,3 2 0-16,9-3 0 0,5 3 0 15,5-1 0-15,9-1 0 0,2-1 0 0,3 0 0 16,3 0 0-16,3 0 0 0,2-3 0 16,17 3 0-16,-16-3 0 0,16 3 0 0,11-11 0 15,8 1 0-15,12-6 0 0,10-4 0 0,14-8 0 16,30-17 0-16,6 0 0 0,9-5 0 16,2 4 0-16,2-1 0 0,4-1 0 0,-3 3 0 15,-1 3 0-15,-7 3 0 0,-4 3 0 0,-21 11 0 16,-17 5 0-16,-8 5 0 0,-6 1 0 0,-7 4 0 15,-7 3 0-15,-5-2 0 0,0 4 0 0,-2 0 0 16,-20 5 0-16,27-1 0 0,-27 1 0 16,14 11 0-16,-14-11 0 0,-3 25 0 0,-8-10 0 15,3 5 0-15,-11 6 0 0,-4 7 0 0,-1 0 0 16,-4 1 0-16,-5 10 0 0,0-2 0 16,-3 3 0-16,0 1 0 0,0 1 0 0,1 3 0 15,-4 1 0-15,0-4 0 0,4 3 0 0,2 0 0 16,-1-4 0-16,4-2 0 0,3-8 0 15,5 0 0-15,-3-4 0 0,5-5 0 0,4 1 0 16,-1-6 0-16,4-2 0 0,-1-4 0 0,6 1 0 16,-3-4 0-16,2 1 0 0,1-2-809 15,8-12-530-15,-11 18 218 0,11-18-435 0,0 0-1270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53:35.455"/>
    </inkml:context>
    <inkml:brush xml:id="br0">
      <inkml:brushProperty name="width" value="0.05292" units="cm"/>
      <inkml:brushProperty name="height" value="0.05292" units="cm"/>
      <inkml:brushProperty name="color" value="#FF0000"/>
    </inkml:brush>
  </inkml:definitions>
  <inkml:trace contextRef="#ctx0" brushRef="#br0">697 5735 38 0,'31'-19'-14'0,"-4"3"5"0</inkml:trace>
  <inkml:trace contextRef="#ctx0" brushRef="#br0" timeOffset="3297.9">2588 5431 285 0,'0'0'527'0,"0"0"-77"16,0 0-62-16,0 0 18 0,-19 0-46 15,19 0 21-15,0 0 4 0,0 0 7 0,0 0-2 16,0 0-34-16,-20 2-16 0,20-2-34 0,0 0-27 16,0 0-30-16,0 0-11 0,0 0 41 15,0 0-44-15,0 0-34 0,0 0-31 0,0 0 15 0,0 0-12 16,0 0 2-16,9-14-20 0,-9 14-40 0,22-10-6 16,-22 10-35-16,25-11 4 0,-12 4-34 15,1 1 12-15,0-1-24 0,0 1 13 0,-1-1-37 16,-13 7 12-16,23-10-51 0,-23 10-93 15,19-7-38-15,-19 7-67 0,14-6-64 0,-14 6-62 16,0 0-69-16,0 0-48 0,16-7 74 0,-16 7-6 16,0 0-1-16,0 0-18 0,0 0-49 15,11 9-35-15,-11-9-490 0,0 0-653 0</inkml:trace>
  <inkml:trace contextRef="#ctx0" brushRef="#br0" timeOffset="7658.39">3142 4927 232 0,'0'0'284'0,"0"0"-72"0,-17-4-44 0,17 4-33 16,0 0-26-16,0 0 1 0,-19-2 12 15,19 2-23-15,0 0 27 0,0 0-28 0,-19-3 6 0,19 3-2 16,0 0-9-16,0 0-9 0,-14-5-8 16,14 5 6-16,0 0-19 0,0 0 19 0,0 0-19 15,0 0 23-15,0 0-16 0,-16-6 31 0,16 6-24 16,0 0 27-16,0 0-26 0,0 0 25 16,0 0-28-16,0 0 19 0,0 0-29 0,0 0 9 15,0 0-15-15,0 0 25 0,0 0-23 0,0 0 23 16,-11-9-29-16,11 9 24 0,0 0-29 0,0 0 17 15,0 0-14-15,0 0-28 0,0 0 13 16,0 0-25-16,0 0 25 0,0 0-8 0,0 0 25 16,0 0 2-16,5 15-8 0,-5-15-1 0,8 14-5 15,-8-14 0-15,14 20 0 0,-14-20-3 16,14 21 2-16,-6-8 0 0,3 0 6 0,-3 1 0 16,1 1-1-16,2 0-7 0,0-1-6 0,0 1 0 15,-3-1-15-15,3-1 12 0,0 3-3 0,-3 1 0 16,3-4 0-16,-2 1-11 0,-1 0 10 15,3-3-10-15,-3 4 2 0,-2-4-2 0,-6-11-4 16,16 20-3-16,-16-20 4 0,11 20-6 0,-11-20 6 16,14 14-10-16,-14-14 6 0,11 16-7 15,-11-16 3-15,6 13-2 0,-6-13 5 0,11 11-11 16,-11-11 7-16,0 0-5 0,8 15 9 16,-8-15-10-16,0 0 7 0,8 11-5 0,-8-11 4 15,0 0-7-15,0 0 9 0,8 10-9 0,-8-10 10 16,0 0-11-16,0 0 7 0,0 0-9 0,0 0 11 15,9 13-11-15,-9-13 11 0,0 0-4 0,0 0 5 16,0 0-7-16,0 0 5 0,0 0-10 16,0 0 12-16,0 0-7 0,0 0 4 0,8 11-2 15,-8-11 6-15,0 0-16 0,0 0 13 0,0 0-7 16,0 0 4-16,0 0-1 0,0 0-1 16,0 0-2-16,0 0 4 0,0 0 12 0,0 0-23 15,0 0-9-15,0 0-4 0,0 0 6 0,0 0-8 16,0 0 4-16,0 0-20 0,0 0 13 15,0 0-5-15,0 0 7 0,0 0-10 0,0 0 11 16,0 0-3-16,0 0 4 0,0 0-4 0,0 0 0 16,0 0 0-16,0 0-6 0,0 0 8 0,0 0-4 15,0 0 5-15,0 0-6 0,0 0 6 0,0 0-10 16,0 0 4-16,0 0 4 0,0 0 0 16,17-7 2-16,-17 7 2 0,0 0-19 0,0 0 22 15,0 0 0-15,13-7 5 0,-13 7-8 16,0 0 4-16,0 0 6 0,17-3 2 0,-17 3 1 15,0 0-5-15,0 0 5 0,0 0 5 0,22-3-1 16,-22 3 0-16,0 0-6 0,0 0 0 0,0 0 8 16,0 0 0-16,16-4-3 0,-16 4 4 0,0 0 1 15,0 0-1-15,0 0 4 0,0 0-5 16,0 0 6-16,0 0-4 0,0 0-3 0,0 0 7 16,0 0 1-16,0 0 0 0,0 0 1 0,0 0 1 15,0 0 1-15,-5-16 4 0,5 16 6 16,0 0 5-16,0 0 0 0,0 0 3 0,0 0-9 15,-17-4 1-15,17 4-1 0,0 0-3 0,0 0-7 16,0 0-2-16,0 0-2 0,0 0 5 0,0 0-4 16,0 0 1-16,0 0-3 0,0 0-1 15,0 0 0-15,-8 10 2 0,8-10-7 0,0 0 8 16,0 0-11-16,3 17 13 0,-3-17-12 0,0 0 14 16,0 0-10-16,0 22 12 0,0-22-13 0,0 0 9 15,0 0-9-15,0 17 6 0,0-17-17 16,0 0-28-16,0 0-45 0,-3 18-32 0,3-18-35 15,0 0-30-15,0 0-25 0,-5 14-20 0,5-14-41 16,0 0-39-16,0 0 8 0,0 0-26 16,0 0 4-16,0 0-265 0,0 0-150 0</inkml:trace>
  <inkml:trace contextRef="#ctx0" brushRef="#br0" timeOffset="8079.41">3542 5342 35 0,'0'0'298'0,"0"0"-96"0,11-10 12 0,-11 10-34 16,0 0 45-16,0 0-34 0,0 0 19 0,0 0 7 16,11-10-23-16,-11 10-2 0,0 0-34 0,0 0 29 15,0 0-15-15,0 0 18 0,0 0-6 16,0 0-12-16,0 0-19 0,0 0-19 0,0 0-10 16,0 0-12-16,-17 3-6 0,17-3-7 0,0 0-11 15,-8 14-17-15,8-14 2 0,-8 15-18 16,8-15 5-16,-3 17-12 0,3-17 4 0,3 18-10 15,-3-18 0-15,5 24 6 0,-5-24 1 0,11 25 2 16,-11-25 0-16,14 23 5 0,-3-13 6 0,-3 0 2 16,3 0 11-16,3 0 6 0,0-3 3 15,0 0 3-15,2-6-3 0,1 3 6 0,-17-4-15 16,33 3 11-16,-33-3-18 0,30-3 45 0,-30 3 31 16,28-5 36-16,-28 5 41 0,24-10 30 15,-24 10 11-15,17-16 7 0,-17 16-30 0,8-21-24 16,-8 21-27-16,0-20-7 0,0 20-23 0,-5-23-30 15,5 23-77-15,-14-20-51 0,14 20 0 0,-14-20 0 16,14 20 0-16,-19-14 0 0,19 14 0 16,-19-13 0-16,19 13 0 0,-25-10-4 0,25 10-338 15,-22-6-121-15,22 6-106 0,-22-3-87 0,22 3 22 16,-20 0 114-16,20 0-26 0,-24 5-98 0,24-5-566 16,-20 11-853-16</inkml:trace>
  <inkml:trace contextRef="#ctx0" brushRef="#br0" timeOffset="10721.47">4382 4385 377 0,'0'0'390'0,"0"0"-79"0,0 0-46 0,0 0-34 16,0 0-23-16,0 0-4 0,0 0-15 16,-11 11-12-16,11-11-14 0,0 0-20 0,0 0-20 15,0 0-25-15,0 0-17 0,0 0-18 0,0 0-7 16,0 0-9-16,0 0 21 0,0 0 6 15,0 0-4-15,0 0-9 0,20-3-10 0,-20 3-12 16,13-7-8-16,-13 7-6 0,17-7 0 0,-17 7-8 16,16-9-1-16,-16 9-5 0,11-10-1 0,-11 10-5 15,14-4-16-15,-14 4-18 0,0 0-26 0,14-10-25 16,-14 10-38-16,0 0-12 0,0 0-41 16,14-7-21-16,-14 7-29 0,0 0-74 0,0 0-25 15,0 0-317-15,0 0-193 0</inkml:trace>
  <inkml:trace contextRef="#ctx0" brushRef="#br0" timeOffset="44072.99">23474 5067 156 0,'0'0'244'0,"0"0"-38"16,-14 5-18-16,14-5-1 0,0 0-13 0,0 0-43 16,0 0 19-16,0 0-30 0,0 0-1 0,0 0-34 15,0 0 9-15,0 0-36 0,0 0 16 16,0 0-27-16,-16 6 11 0,16-6-10 0,0 0 0 15,0 0-7-15,0 0 1 0,0 0-12 0,0 0-8 16,0 0-1-16,0 0-28 0,0 0 29 0,0 0-2 16,0 0-4-16,0 0-6 0,0 0 3 15,-14 3-6-15,14-3 2 0,0 0-8 0,0 0 3 16,0 0-8-16,-22-7 18 0,22 7-11 16,-16-2 3-16,16 2-4 0,-23-5 1 0,23 5-2 15,-27-5 6-15,10 1-6 0,17 4 3 0,-33-4-8 16,17 2 19-16,-4 1-15 0,20 1 6 0,-33-4-6 15,17 1 2-15,16 3-6 0,-33-2 11 16,33 2-4-16,-28-4-11 0,28 4 2 0,-30 0 15 16,30 0-7-16,-25-1 1 0,25 1-11 0,-19-3 19 15,19 3-13-15,0 0 8 0,-25 0-9 0,25 0 6 16,0 0-4-16,0 0 0 0,-22 0-1 16,22 0 13-16,0 0-18 0,0 0 10 0,0 0-2 15,-19 0 9-15,19 0-7 0,0 0 18 0,0 0-11 16,0 0 15-16,0 0-15 0,0 0 11 15,-20 0-17-15,20 0 19 0,0 0-12 0,0 0 14 16,0 0-26-16,0 0 21 0,0 0-23 0,0 0 14 16,0 0-15-16,0 0 9 0,0 0-12 15,0 0 16-15,0 0-18 0,0 0 18 0,0 0-15 16,0 0 16-16,0 0-16 0,0 0 12 0,0 0-17 16,0 0 17-16,0 0-17 0,0 0 14 0,0 0-14 15,0 0 17-15,0 0-18 0,0 0 18 0,0 0-12 16,-16 3 14-16,16-3-16 0,0 0 16 15,0 0-16-15,0 0 14 0,0 0-13 0,3 21 11 16,-3-21-16-16,2 20 21 0,-2-20-15 16,3 26 15-16,-3-26-15 0,3 28 18 0,-3-28-17 15,3 32 11-15,-3-32-5 0,0 35 3 0,0-35 2 16,2 36 0-16,-2-17 0 0,0 1 1 0,3 0-4 16,-3 0-3-16,0 0 3 0,3 0-2 0,-3 0 8 15,0-1-11-15,0 1 8 0,0 0-7 16,3-2 8-16,-3-18-8 0,0 34 3 0,0-34 2 15,0 31-2-15,0-31-1 0,2 30-5 0,-2-30 6 16,0 29-3-16,0-29 5 0,0 21 2 16,0-21-7-16,3 19 4 0,-3-19-2 0,0 0 3 15,0 25-1-15,0-25-6 0,0 0 6 0,0 22-5 16,0-22 5-16,0 0 3 0,3 20-2 16,-3-20-1-16,0 0-1 0,0 0 5 0,0 23-3 15,0-23-2-15,0 0 0 0,0 0 2 0,0 0 2 16,0 17-5-16,0-17 6 0,0 0 1 0,0 0 9 15,0 0 1-15,0 0 2 0,0 0-2 16,0 20 0-16,0-20-3 0,0 0-4 0,0 0-4 16,0 0 2-16,0 0-1 0,0 0-1 0,0 0-9 15,0 0-46-15,0 0-44 0,0 0-62 16,0 0-67-16,0 0-22 0,0 0-83 0,0 0-270 16,0 0-156-16</inkml:trace>
  <inkml:trace contextRef="#ctx0" brushRef="#br0" timeOffset="47446.27">23684 5639 51 0,'0'0'328'0,"0"0"-73"0,0 0-87 15,-11 10-7-15,11-10-64 0,0 0 10 16,0 0-41-16,0 0 36 0,0 0-43 0,0 0-3 15,0 0-8-15,0 0-9 0,-11 10-9 0,11-10-3 16,0 0-4-16,0 0-7 0,0 0-5 0,0 0-3 16,0 0 1-16,0 0-1 0,0 0 2 15,0 0 0-15,0 0-1 0,0 0-4 0,0 0 7 16,0 0-9-16,0 0 2 0,0 0-3 0,0 0 1 16,0 0-1-16,0 0 2 0,0 0-1 15,0 0-6-15,-9 10 2 0,9-10 2 0,0 0-3 16,0 0 2-16,0 0 3 0,0 0-2 0,0 0 1 15,0 0-1-15,0 0-4 0,0 0 0 16,0 0 7-16,0 0-10 0,0 0-3 0,0 0-6 16,0 0 23-16,0 0-35 0,0 0 19 0,0 0-48 15,0 0 22-15,0 0-41 0,0 0-6 16,0 0-43-16,0 0 1 0,0 0-67 0,0 0-125 16,0 0 173-16</inkml:trace>
  <inkml:trace contextRef="#ctx0" brushRef="#br0" timeOffset="107970.46">31555 13600 135 0,'0'0'248'0,"0"0"-61"0,0 0-29 16,6-12-31-16,-6 12 2 0,0 0-29 0,0 0 13 16,0 0-36-16,0 0 37 0,5-16-50 0,-5 16 45 15,0 0-59-15,0 0 51 0,0 0-64 16,0 0 64-16,0 0 4 0,0 0-10 0,0 0-2 15,0 0-17-15,0 0 4 0,3-15 3 0,-3 15-5 16,0 0-1-16,0 0-4 0,0 0-10 0,0 0 0 16,0 0 2-16,0 0 4 0,0 0-7 15,0 0 0-15,0 0-3 0,0 0-8 0,0 0-3 16,0 0-5-16,0 0-14 0,0 0-2 0,0 0-7 16,0 0-2-16,0 0-2 0,-5-15-3 0,5 15-11 15,0 0 3-15,0 0-3 0,0 0 5 0,0 0 0 16,0 0-6-16,0 0 5 0,0 0-7 15,0 0 6-15,0 0 12 0,0 0 6 0,0 0 1 16,0 0 2-16,-9-8-3 0,9 8-3 0,0 0 4 16,0 0-5-16,0 0 0 0,0 0 5 0,0 0-5 15,0 0-3-15,0 0 2 0,0 0-6 16,0 0 1-16,0 0-2 0,0 0 0 0,0 0 1 16,0 0 0-16,-11-10 1 0,11 10 4 0,0 0-6 15,0 0 8-15,0 0 3 0,0 0 0 0,0 0 0 16,0 0 5-16,0 0-1 0,0 0-5 0,0 0-8 15,0 0 4-15,0 0-8 0,0 0-2 16,0 0 4-16,0 0 7 0,0 0 10 0,0 0 6 16,0 0 0-16,11 10-3 0,-11-10-2 0,9 10-1 15,-9-10-2-15,16 17-2 0,-16-17 0 16,17 20 29-16,-9-9-40 0,3 1 33 0,-3 1-44 16,6-1 36-16,-3 3-40 0,0-1 32 0,0-3-39 15,3 5 39-15,-3-3-39 0,0 1 40 16,0-2-45-16,0-1 40 0,3 2-38 0,-6-2 40 15,3-1-43-15,0 0 44 0,-11-10-41 0,19 20 49 16,-19-20-54-16,14 16 45 0,-14-16-43 16,17 17 49-16,-17-17-50 0,11 12 46 0,-11-12-48 15,0 0 44-15,13 11-46 0,-13-11 48 0,0 0-42 16,0 0 47-16,9 10-51 0,-9-10 46 0,0 0-49 16,0 0 59-16,0 0-54 0,11 10 59 0,-11-10-50 15,0 0 52-15,0 0-48 0,0 0 58 16,0 0-63-16,0 0 59 0,0 0-62 0,8 10 55 15,-8-10-61-15,0 0 57 0,0 0-58 0,0 0 50 16,0 0-56-16,0 0 56 0,0 0-53 0,0 0 49 16,0 0-52-16,0 0 48 0,0 0-54 0,3-16 56 15,-3 16-60-15,0 0 62 0,-3-15-48 16,3 15 43-16,0 0-51 0,-8-19 52 0,8 19-56 16,0 0 60-16,-6-21-55 0,6 21 57 0,-5-15-59 15,5 15 53-15,0 0-58 0,-9-20 56 16,9 20-54-16,0 0 56 0,-8-17-55 0,8 17 51 15,0 0-50-15,0 0 64 0,-5-17-66 0,5 17 53 16,0 0-53-16,0 0 52 0,0 0-57 16,-6-13 51-16,6 13-56 0,0 0 55 0,0 0-55 15,0 0 51-15,0 0-49 0,0 0 58 0,0 0-51 16,0 0 56-16,0 0-49 0,-3 17 55 0,3-17-57 16,0 0 45-16,0 23-44 0,0-23 48 0,0 17-44 15,0-17 54-15,0 22-55 0,0-22 48 0,0 20-50 16,0-20 52-16,0 18-52 0,0-18 58 15,0 0-56-15,-2 22 47 0,2-22-55 0,0 0 56 16,-6 20-55-16,6-20 62 0,-8 14-52 0,8-14 49 16,-8 10-57-16,8-10 51 0,-20 10-44 15,20-10-1-15,-19 10-14 0,19-10 15 0,-25 6-56 16,25-6-11-16,-22 5-40 0,22-5-34 0,-19 3-31 16,19-3-99-16,0 0 29 0,-19 2-96 15,19-2-86-15,0 0-357 0,0 0-410 0</inkml:trace>
  <inkml:trace contextRef="#ctx0" brushRef="#br0" timeOffset="114750.86">30841 13046 22 0,'0'0'235'0,"-11"-10"-56"16,11 10-27-16,0 0-33 0,0 0-12 15,0 0-7-15,0 0-26 0,0 0-1 0,0 0-14 16,0 0 1-16,0 0-12 0,0 0 14 0,0 0-27 16,-5-16 26-16,5 16-27 0,0 0 25 0,0 0-30 15,0 0 45-15,0 0-48 0,0 0 40 16,0 0-52-16,0 0 48 0,0 0-60 0,3-18 70 16,-3 18-8-16,0 0-2 0,0 0 3 0,0 0-9 15,0 0-6-15,0 0 1 0,0 0 0 16,0 0-4-16,0-17 1 0,0 17-1 0,0 0-8 0,0 0 5 15,0 0 4-15,0 0 1 0,0 0-5 16,0 0 3-16,0 0 4 0,-3-19 8 0,3 19 2 16,0 0-1-16,0 0 4 0,0 0-2 0,0 0 3 15,0 0-1-15,0 0-3 0,0 0-6 16,0 0 2-16,-3-14-5 0,3 14-1 0,0 0-6 16,0 0-9-16,0 0 0 0,0 0-6 0,0 0-5 15,0 0-3-15,0 0-3 0,0 0-2 16,0 0 0-16,0 0 0 0,0 0-2 0,0 0-1 15,0 0-4-15,0 0-6 0,0 0 0 0,0 0 1 16,0 0-1-16,0 0-1 0,0 0-6 16,0 0 2-16,0 0 2 0,0 0-1 0,0 0 2 15,0 0-3-15,0 0 0 0,0 0 5 0,0 0-3 0,0 0 1 16,0 0 3-16,8 17 2 0,-8-17-4 16,0 0 8-16,6 17 3 0,-6-17-2 0,5 11 0 15,-5-11-2-15,9 15 2 0,-9-15-2 16,11 18-1-16,-11-18-2 0,11 17-5 0,-11-17 5 15,11 17-2-15,-11-17-1 0,11 18-4 0,-11-18 1 16,8 12 17-16,-8-12-23 0,8 13 3 0,-8-13 22 16,9 10-26-16,-9-10 24 0,8 13-30 15,-8-13 24-15,11 11-19 0,-11-11 22 0,5 12-23 16,-5-12 19-16,9 10-17 0,-9-10 18 0,0 0-25 16,11 14 23-16,-11-14-21 0,0 0 24 0,11 14-25 15,-11-14 25-15,0 0-24 0,11 12 23 16,-11-12-22-16,0 0 21 0,8 13-25 0,-8-13 28 15,0 0-27-15,8 11 26 0,-8-11-22 0,0 0 22 16,0 0-24-16,11 10 22 0,-11-10-23 16,0 0 25-16,0 0-26 0,9 13 25 0,-9-13-24 15,0 0 25-15,0 0-23 0,0 0 20 0,8 11-19 16,-8-11 23-16,0 0-27 0,0 0 25 0,0 0-26 16,0 0 27-16,0 0-24 0,0 0 19 0,8 12-19 15,-8-12 23-15,0 0-23 0,0 0 23 16,0 0-26-16,0 0 25 0,0 0-24 0,0 0 23 15,0 0-19-15,0 0 24 0,0 0-28 0,0 0 25 16,0 0-23-16,0 0 21 0,0 0-20 0,0 0 25 16,0 0-32-16,0 0 31 0,8 10-26 15,-8-10 24-15,0 0-25 0,0 0 20 0,0 0-16 16,0 0 24-16,0 0-28 0,0 0 23 0,0 0-22 16,0 0 21-16,0 0-20 0,0 0 22 15,0 0-21-15,9 13 22 0,-9-13-23 0,0 0 23 16,0 0-24-16,0 0 20 0,0 0-19 0,0 0 21 15,0 0-23-15,0 0 24 0,0 0-21 0,0 0 27 16,8 11-29-16,-8-11 21 0,0 0-22 0,0 0 25 16,0 0-22-16,0 0 21 0,0 0-21 15,0 0 17-15,0 0-23 0,0 0 32 0,8 11-27 16,-8-11 28-16,0 0-27 0,0 0 16 0,0 0-14 16,0 0 17-16,0 0-21 0,0 0 25 15,0 0-27-15,0 0 25 0,0 0-18 0,0 0 16 16,0 0-18-16,0 0 23 0,0 0-28 0,0 0 26 15,0 0-29-15,0 0 19 0,0 0-26 0,0 0 19 16,0 0-16-16,6-15 24 0,-6 15-24 16,0 0 21-16,0 0-19 0,0-22 13 0,0 22-13 15,0 0 2-15,0 0 5 0,-3-24-1 0,3 24 5 16,0 0-1-16,-3-14 7 0,3 14-5 16,0 0 4-16,0 0-2 0,-5-20 1 0,5 20 2 0,0 0-2 15,0 0 4-15,0 0-2 0,-3-16 0 16,3 16 1-16,0 0-2 0,0 0-3 0,0 0 3 15,0 0-3-15,0 0 1 0,0 0-4 0,0 0 6 16,0 0-3-16,0 0 5 0,0 0-3 16,0 0 2-16,0 0 18 0,0 0-23 0,0 0 23 15,0 0-26-15,0 0 25 0,11 14-26 0,-11-14 24 16,3 16-20-16,-3-16 21 0,2 16-23 0,-2-16 21 16,0 18-25-16,0-18 3 0,3 19 5 15,-3-19 0-15,0 17 1 0,0-17-1 0,3 16 3 16,-3-16 0-16,0 0 1 0,-3 25-1 0,3-25 3 15,0 0-4-15,0 20 8 0,0-20 2 16,0 0-1-16,-11 19 4 0,11-19 1 0,-11 11 1 16,11-11-8-16,-16 10 6 0,16-10 0 0,-17 9-4 15,17-9 1-15,-16 6-6 0,16-6 1 16,-14 5 2-16,14-5 2 0,-17 5-3 0,17-5-1 0,0 0 0 16,-16 4-1-16,16-4 1 0,0 0-8 15,0 0-30-15,-20 1-38 0,20-1-47 0,0 0-42 16,0 0-40-16,-16-1-61 0,16 1-80 0,0 0-82 15,-11-12-249-15,11 12-231 0</inkml:trace>
  <inkml:trace contextRef="#ctx0" brushRef="#br0" timeOffset="118954.15">30384 12942 155 0,'0'0'195'16,"0"0"-37"-16,0 0-22 0,0 0-15 0,0 0 1 16,0 0-20-16,0 0 33 0,0 0-22 0,0 0 2 15,0 0-7-15,0 0-11 0,0 0 13 16,0 0-11-16,0 0-7 0,0 0-6 0,0 0-12 16,0 0 11-16,0 0-12 0,0 0 11 0,0 0-12 15,0 0 15-15,0 0-19 0,0 0 14 16,0 0-16-16,0 0 18 0,0 0-19 0,0 0 18 15,0 0-22-15,0 0 15 0,0 0-26 0,0 0 21 16,0 0-29-16,0 0 21 0,0 0-23 0,0 0 18 16,0 0-22-16,0 0-5 0,0 0 15 0,-17-6-22 15,17 6-9-15,0 0 21 0,0 0-21 16,0 0 2-16,-13-1 1 0,13 1-3 0,0 0 1 16,-20-5-3-16,20 5 0 0,0 0-3 0,-22-4 2 15,22 4-1-15,-14-4-2 0,14 4 3 16,-19-2 0-16,19 2-1 0,-16-4-2 0,16 4 0 15,0 0 4-15,-22-1-6 0,22 1 3 16,0 0 2-16,-22-3-1 0,22 3-2 0,0 0-6 16,-17-2 7-16,17 2 0 0,0 0-5 0,0 0 0 15,-22-1-5-15,22 1 6 0,0 0-4 0,0 0 1 16,-19-3 2-16,19 3-6 0,0 0 3 0,0 0 2 16,-20 0-6-16,20 0 24 0,0 0-27 15,0 0 3-15,-19 0 2 0,19 0 18 0,0 0-20 16,0 0 20-16,0 0-21 0,-19 0 3 0,19 0 2 15,0 0 1-15,0 0 26 0,0 0-19 16,0 0 20-16,0 0-22 0,0 0 18 0,-20 0-25 16,20 0 19-16,0 0-24 0,0 0 22 0,0 0-23 15,0 0 21-15,0 0-23 0,0 0 22 0,0 0-23 16,0 0 21-16,0 0-20 0,0 0 15 16,0 0-19-16,-19 0 2 0,19 0 26 0,0 0-22 15,0 0 15-15,0 0-21 0,0 0 23 0,0 0-20 16,0 0 21-16,0 0-20 0,0 0 17 0,0 0-21 15,0 0 25-15,-16 3-26 0,16-3 24 0,0 0-24 16,0 0 22-16,0 0-22 0,0 0 21 16,0 0-18-16,0 0 18 0,0 0-17 0,-17 3 22 15,17-3-25-15,0 0 20 0,0 0-19 0,0 0 21 16,0 0-21-16,0 0 21 0,0 0-18 16,0 0 19-16,-16 4-22 0,16-4 21 0,0 0-21 15,0 0 27-15,0 0-24 0,0 0 20 0,0 0-22 16,0 0 22-16,0 0-17 0,0 0 18 15,0 0-23-15,0 0 25 0,0 0-23 0,0 0 20 16,0 0-16-16,0 0 18 0,0 0-21 0,0 0 23 16,0 0-22-16,0 0 21 0,0 0-24 0,0 0 25 15,0 0-22-15,0 0 13 0,0 0-18 16,0 0 22-16,0 0-23 0,8-13 26 0,-8 13-26 16,0 0 24-16,16-11-21 0,-16 11 20 0,11-9-22 15,-11 9 22-15,14-7-25 0,-14 7 23 0,11-7-20 16,-11 7 22-16,14-9-23 0,-14 9-4 15,0 0 8-15,11-7-1 0,-11 7 2 0,0 0 18 16,0 0-23-16,14-7 4 0,-14 7-4 0,0 0 7 16,0 0 1-16,0 0-3 0,0 0 1 15,0 0-1-15,0 0 6 0,-17 4 14 0,17-4-16 16,-11 6 17-16,11-6-21 0,-19 10 7 0,19-10-6 16,-17 10 17-16,17-10-23 0,-13 10 26 0,13-10-22 15,-14 10 22-15,14-10-22 0,-11 14 25 16,11-14-17-16,-8 12 29 0,8-12-14 0,0 0 24 15,-6 20-14-15,6-20 19 0,0 0-22 16,3 20 9-16,-3-20-21 0,5 14 16 0,-5-14-18 0,14 14 15 16,-14-14-36-16,19 12-40 0,-19-12-61 15,25 12-22-15,-25-12-60 0,25 12-23 0,-8-8-37 16,-4 0-39-16,4 2-24 0,-3-2-36 0,-14-4-64 16,27 8-233-16,-27-8-208 0</inkml:trace>
  <inkml:trace contextRef="#ctx0" brushRef="#br0" timeOffset="120473.36">29835 12673 211 0,'0'0'286'0,"0"0"-39"15,0 0-35-15,0 0-25 0,0 0-23 16,0 0-7-16,0 0-11 0,0 0-4 0,0 0-10 15,0 0-5-15,0 0-2 0,0 0-19 0,0 0 0 16,0 0-26-16,0 0 15 0,0 0-25 0,0 0 12 16,0 0-26-16,0 0 9 0,0 0-22 0,0 0 15 15,0 0-23-15,-5-15 10 0,5 15-16 16,0 0 18-16,-8-17-20 0,8 17 25 0,-9-13-20 16,9 13 13-16,-13-20-24 0,13 20 21 0,-17-23-25 15,9 12 19-15,0-4-25 0,-3 4 15 16,2-2-8-16,-2-3 20 0,0 4-23 0,3-6 16 15,-6 6-4-15,6-6-6 0,-3 3-2 0,0 0-5 16,-3 0-3-16,3-2-2 0,0 0 3 16,0 1-6-16,-3 2 3 0,3-2 12 0,0 3-1 15,0-1-2-15,0 1-1 0,3 3-2 0,0-1-2 16,8 11-5-16,-17-19-3 0,17 19 1 0,-11-16-3 16,11 16-4-16,-11-10 4 0,11 10-5 0,0 0 4 15,-11-13 2-15,11 13-3 0,0 0-1 16,0 0 2-16,-8-11-2 0,8 11 1 0,0 0-2 15,0 0 3-15,0 0 0 0,-11-11-3 0,11 11-1 16,0 0 4-16,0 0 1 0,0 0-1 16,0 0 6-16,0 0 6 0,0 0 9 0,-9-12 1 15,9 12 3-15,0 0-3 0,0 0 3 0,0 0-7 16,0 0 8-16,0 0-13 0,0 0 3 0,0 0-8 16,0 0-5-16,0 0 1 0,0 0 5 15,0 0-9-15,0 0 8 0,0 0-10 0,0 0 8 16,0 0-15-16,0 0 12 0,0 0-12 0,0 0 8 15,0 0-7-15,0 0 7 0,0 0-8 0,0 0 11 16,0 0-11-16,0 0 12 0,0 0-8 0,0 0 13 16,0 0-14-16,-13 7 10 0,13-7-7 15,0 0 9-15,0 0-12 0,0 0 10 0,0 0-7 16,-9 13 8-16,9-13-9 0,0 0 6 16,0 0-9-16,0 0 8 0,0 0-15 0,0 0 6 15,0 0-17-15,0 0-3 0,0 0 2 0,0 0 1 16,0 0-2-16,0 0 2 0,0 0-9 15,0 0 9-15,0 0 4 0,0 0 3 0,20-4 4 16,-20 4 3-16,0 0 4 0,13-10-3 0,-13 10 0 16,0 0 0-16,14-9 2 0,-14 9-2 0,0 0 4 15,0 0-5-15,19-3 4 0,-19 3-1 0,0 0-24 16,17 2-41-16,-17-2-33 0,22 6-40 16,-22-6-47-16,19 5-52 0,-19-5-29 0,14 10-75 15,-14-10-375-15,14 9-295 0</inkml:trace>
  <inkml:trace contextRef="#ctx0" brushRef="#br0" timeOffset="121375.79">29202 12073 355 0,'-17'-5'384'0,"17"5"-86"16,0 0-32-16,0 0-19 0,0 0-21 0,0 0-6 16,0 0-29-16,0 0-36 0,-14-7-28 15,14 7-24-15,0 0-3 0,0 0-9 0,0 0-17 16,-8-14-11-16,8 14 3 0,0 0-8 0,-8-16-12 16,8 16 16-16,-9-14-26 0,9 14 14 0,-11-20-27 15,11 20 15-15,-13-24-31 0,4 12 30 16,1-2-7-16,-3-2 16 0,0 1-20 0,-3-1 11 15,0-2-17-15,1-2 21 0,-4-2-20 0,-2 1 24 16,0-1-14-16,-1 0 30 0,-2 2-25 16,3-3 31-16,0 1-30 0,-1 2 15 0,1 0-3 15,2 5 11-15,-2-1-5 0,5 0 2 0,1 3 2 16,-1-1-5-16,0 3-1 0,3-1-12 16,0 4-9-16,11 8-5 0,-17-17-5 0,17 17-3 15,-13-13 0-15,13 13-6 0,-11-10-1 0,11 10 5 16,0 0-7-16,-11-12 2 0,11 12-6 0,0 0 3 15,0 0-3-15,-11-12-5 0,11 12 3 0,0 0-1 16,0 0-2-16,0 0 0 0,-11-8 0 16,11 8 2-16,0 0-4 0,0 0 3 0,0 0-3 15,0 0 2-15,0 0-4 0,0 0-1 0,0 0-7 16,-11-8 2-16,11 8 9 0,0 0-3 16,0 0 1-16,0 0-4 0,0 0 1 0,0 0-7 15,0 0 4-15,0 0-14 0,0 0-11 0,0 0 1 16,0 0 7-16,0 0 6 0,0 0 5 15,0 0 4-15,-14 13-1 0,14-13 2 0,0 0 4 16,-3 20-1-16,3-20 1 0,-5 15-6 0,5-15 6 16,-6 16-5-16,6-16-12 0,-3 16-11 0,3-16 3 15,-5 14 1-15,5-14-17 0,0 0 25 0,-6 20-16 16,6-20 27-16,0 0-19 0,0 0 29 16,-5 17-17-16,5-17 17 0,0 0-18 0,0 0 25 15,0 0-1-15,0 0-22 0,0 0 8 16,0 0-48-16,0 0 9 0,0 0-12 0,0 0 28 15,2-26-12-15,-2 26 26 0,6-21-11 0,-6 21 19 16,8-21-15-16,-8 21 20 0,6-17-14 0,-6 17 18 16,8-18-16-16,-8 18 20 0,6-14-21 15,-6 14 25-15,8-14-22 0,-8 14 20 0,0 0-21 16,8-14 19-16,-8 14-20 0,0 0 21 0,0 0-22 16,6-12-5-16,-6 12-41 0,0 0 14 0,0 0-29 15,0 0-7-15,0 0-43 0,16 9-17 16,-16-9-19-16,11 15-80 0,-11-15-21 0,14 20-98 15,-14-20-246-15,11 22-169 0</inkml:trace>
  <inkml:trace contextRef="#ctx0" brushRef="#br0" timeOffset="122243.28">28595 11475 98 0,'0'0'416'0,"-5"-14"-101"0,5 14-77 0,0 0-25 16,0 0-36-16,-9-10 13 0,9 10-8 16,0 0-25-16,-11-13 0 0,11 13-32 0,0 0-2 15,-11-16-29-15,11 16-1 0,-11-17-15 0,11 17-7 16,-11-20-14-16,11 20-2 0,-16-20-6 15,7 10 6-15,1-3-8 0,-3-1 16 0,0 1-1 16,0-3-19-16,0 1 8 0,-5-2-13 0,2-1 6 16,0 1-15-16,-3-1 8 0,1 1-4 15,-1 0 5-15,1-2-7 0,-1 2 3 0,1 3-12 16,-1-2 4-16,3 3-13 0,3 0-1 0,-2 3-1 16,2 0 1-16,2-1-10 0,9 11 8 0,-19-19-8 15,19 19 2-15,-14-13-1 0,14 13 0 16,-13-12 0-16,13 12 2 0,-9-10-6 0,9 10-2 15,0 0-5-15,-14-12 9 0,14 12 4 0,0 0-6 16,0 0 6-16,-8-13-6 0,8 13 6 16,0 0-4-16,0 0 4 0,0 0-4 0,0 0 2 15,-11-10-3-15,11 10 1 0,0 0 4 0,0 0-5 16,0 0 1-16,0 0 4 0,0 0-4 16,0 0 1-16,-8-10-2 0,8 10 2 0,0 0-3 15,0 0 3-15,0 0-5 0,0 0 0 0,0 0 5 16,0 0-4-16,0 0 2 0,0 0-3 0,-8-11 3 15,8 11-3-15,0 0 0 0,0 0-1 0,0 0 2 16,0 0-6-16,0 0 0 0,0 0-2 16,0 0 2-16,0 0 2 0,0 0 2 0,-17 9 4 15,17-9-6-15,-14 19 6 0,3-6-2 0,3 2 4 16,-3 0-4-16,0 1 3 0,0-2-3 16,0 2 2-16,0-2-3 0,3 2 3 0,-3-2-2 15,5-2 4-15,6-12-5 0,-16 21 3 16,16-21 5-16,-11 16-3 0,11-16 0 0,-6 13 0 15,6-13 2-15,0 0-1 0,0 0 1 0,0 0-3 16,0 0-3-16,0 0-1 0,0 0 3 0,0 0-6 16,11-22 9-16,-3 8-9 0,3 4 6 0,-2-6-6 15,2 2 6-15,2 1-4 0,1-4 1 16,3 4-1-16,-1-1-2 0,1 1 0 0,2 0-5 16,-2 3-39-16,2 0-57 0,-3 3-55 0,7 1-49 15,-4 3-75-15,0 3-34 0,0 3-438 16,1 2-348-16</inkml:trace>
  <inkml:trace contextRef="#ctx0" brushRef="#br0" timeOffset="151238.35">31001 12986 79 0,'6'-27'262'0,"-6"27"-73"0,8-27-39 16,-8 27-32-16,8-23-20 0,-8 23-9 0,11-23-24 16,-11 23-10-16,11-23-17 0,-11 23-4 15,9-20-34-15,-9 20 16 0,11-18-37 0,-11 18-45 16,11-16-59-16,-11 16-184 0,8-13 177 0</inkml:trace>
  <inkml:trace contextRef="#ctx0" brushRef="#br0" timeOffset="154261.71">27123 15073 329 0,'0'0'395'0,"0"0"-101"0,0 0-29 16,0 0-18-16,0 0-5 0,-19 2-1 0,19-2-8 15,0 0 3-15,0 0 3 0,0 0 8 16,0 0-18-16,0 0 10 0,0 0 3 0,0 0 9 16,0 0-8-16,0 0-6 0,0 0-3 0,0 0 1 15,0 0-28-15,0 0 3 0,0 0-36 16,0 0 15-16,0 0 69 0,0 0 53 0,0 0 1 16,0 0-18-16,25-2-10 0,-25 2-24 0,30 2-10 15,-8-2-16-15,0 0-20 0,3 3-98 0,0-2-116 16,2-1 0-16,1 2 0 0,2-2 0 0,1 0 0 15,-4 0 0-15,6 0 0 0,-2 2 0 16,-1 0 0-16,3-2 0 0,-3 0 0 0,-2 4 0 16,-1-4 0-16,1 2 0 0,-6 2 0 15,0-4 0-15,-3 3 0 0,1-2 0 0,-20-1 0 16,30 2 0-16,-30-2 0 0,22 4 0 0,-22-4 0 16,19 3 0-16,-19-3 0 0,0 0 0 15,0 0 0-15,20 3-15 0,-20-3-509 0,0 0-83 16,0 0-62-16,0 0-19 0,0 0 204 0,0 0 4 15,0 0 3-15,0 0-61 0,0 0-2 16,0 0-452-16,-17-6-645 0</inkml:trace>
  <inkml:trace contextRef="#ctx0" brushRef="#br0" timeOffset="154722.01">27633 14770 433 0,'0'0'377'0,"-5"-16"-66"15,5 16-54-15,0 0-23 0,-6-16-22 0,6 16-7 16,0 0-23-16,0 0-22 0,0 0-5 15,-5-14-13-15,5 14-14 0,0 0-13 0,0 0-3 16,0 0 17-16,0 0 12 0,0 0 1 0,-22 3 6 16,8 4-7-16,0 3 1 0,-5 0-1 15,-3 0 2-15,-6 3 1 0,-2 1-4 0,-3 2 5 16,-6-1 3-16,-2 1-13 0,0 0-5 16,-4-1-11-16,1 3-8 0,0-1-22 0,-3-2 2 0,3 1-24 15,3 1 4-15,2-1-21 0,6-5 7 0,3-1-25 16,8 3 17-16,3-6-25 0,2 8 15 15,9-5-22-15,8-10 16 0,-8 25-23 0,8-25 20 16,11 26-30-16,2-16 24 0,4 6-26 0,2-6 18 16,3 0-11-16,6 4 7 0,-1-3-31 15,4 2-1-15,-1-1-74 0,0 0-51 0,1 1-15 16,-1 0-65-16,-2-2-43 0,2-1-33 16,-3 6-50-16,-2-3-30 0,-3-2-90 0,0 2-66 15,0 0-388-15,-2-3-574 0</inkml:trace>
  <inkml:trace contextRef="#ctx0" brushRef="#br0" timeOffset="155498.46">28444 15486 472 0,'0'0'456'0,"-14"-16"-97"0,14 16-63 0,-14-14-31 16,14 14-22-16,-8-10-30 0,8 10 5 16,0 0-30-16,-11-10-18 0,11 10-30 0,0 0-23 15,0 0-27-15,0 0-15 0,-9-14 4 0,9 14 9 16,0 0 24-16,0 0-5 0,0 0 9 15,20 15-13-15,-20-15-3 0,16 19-20 0,-7-8 8 16,2-1-10-16,0 3 0 0,0 1-3 0,2-2-6 16,1-1 7-16,0 6-10 0,0-4-3 0,0-3-19 15,-1 4 1-15,4-1-8 0,-3 0-11 0,2-4 1 16,-2 1-6-16,0-3-4 0,-3 3-3 16,3-2-1-16,-14-8-2 0,22 12 0 0,-22-12 1 15,19 8-3-15,-19-8 0 0,0 0-5 0,16 2-4 16,-16-2-6-16,0 0-24 0,0 0 1 15,11-13-9-15,-11 13-1 0,0 0 0 0,-2-24-4 16,2 24 16-16,-9-23 0 0,9 23 10 0,-8-22 3 16,8 22-3-16,-11-21 6 0,11 21 1 0,-14-18 8 15,14 18-4-15,-11-16 3 0,11 16-1 16,-8-16 0-16,8 16 2 0,0 0 1 0,-11-13-11 16,11 13 1-16,0 0 2 0,0 0 5 0,0 0-2 15,0 0 11-15,0 0-3 0,0 0-5 16,25 5 3-16,-14 5 4 0,0 0-5 0,0 2 4 0,0 1 5 15,3 0 17-15,-3 1 2 0,0-1 16 16,0 3 7-16,0-3 13 0,-3 1 9 0,0-1 16 16,-2 1 13-16,-1 0 17 0,-5-14 6 0,6 25 8 15,-6-25-9-15,0 17-9 0,0-17 17 0,-3 15-12 16,3-15-24-16,-11 20-20 0,11-20-13 16,-14 15-17-16,14-15-27 0,-13 14-64 0,13-14-94 15,-11 10-112-15,11-10-29 0,0 0-35 0,-14 11-88 16,14-11-28-16,0 0-71 0,0 0-97 15,0 0-415-15,0 0-668 0</inkml:trace>
  <inkml:trace contextRef="#ctx0" brushRef="#br0" timeOffset="155874.06">29364 16149 47 0,'0'0'709'0,"0"0"-171"16,0 0-150-16,0 0-49 0,0 0-88 0,0 0-11 15,0 0-32-15,0 0 25 0,3-20-10 0,-3 20 21 16,0 0-29-16,0 0-2 0,0 0-39 15,22 15-14-15,-22-15-37 0,22 15-12 0,-8-5-9 16,2 0 6-16,1 3 9 0,-1 0-33 0,1 0 2 16,-1-2-33-16,4 2 5 0,-4 0-26 15,-2-3 12-15,3 0-26 0,-4 4 13 0,1-5-25 16,0 1 2-16,-3-3-43 0,-11-7-31 0,17 14-27 16,-17-14-57-16,13 6-13 0,-13-6-55 0,0 0-19 15,0 0-48-15,0 0 1 0,17-6-22 16,-17 6-38-16,5-18-16 0,-5 18-9 0,6-30-11 0,-6 30-212 15,5-29-149-15</inkml:trace>
  <inkml:trace contextRef="#ctx0" brushRef="#br0" timeOffset="156141.32">29703 16129 522 0,'0'0'258'0,"0"-17"45"0,0 17-37 15,0 0-30-15,-3-18-44 0,3 18-28 0,0 0-36 16,0 0-26-16,0 0-24 0,0-20-4 16,0 20-7-16,0 0 3 0,0 0-2 0,0 0-9 15,22 0-4-15,-22 0-5 0,20 10-6 0,-9 0 0 16,3-2-11-16,-1 2-7 0,1 3-4 15,0 0 1-15,2 1 4 0,-2 2-1 0,0 0 5 16,0-1 4-16,-3 1-1 0,0 0 6 16,-3-2 16-16,0 2 22 0,-8-16 17 0,6 28 8 15,-6-28-1-15,-8 24 20 0,-3-12-22 0,-3-2 28 16,-3 3-24-16,-2-3 10 0,-6-2-12 0,-2 5-12 16,-4-4-15-16,1 1-12 0,0-2-29 0,-1 2 10 15,4-6-15-15,2 5-39 0,0-3-51 16,0-1-53-16,6 1-65 0,-3-2-92 0,5 2-73 0,1-3-106 15,16-3-513-15,-25 0-621 0</inkml:trace>
  <inkml:trace contextRef="#ctx0" brushRef="#br0" timeOffset="161035.6">17066 18041 230 0,'0'0'251'0,"0"0"-37"0,0 0-9 0,-8-14-5 16,8 14-31-16,0 0 66 0,0 0-83 0,0 0 67 16,-8-11-56-16,8 11 25 0,0 0-23 0,0 0 9 15,0 0-1-15,-11-12 8 0,11 12-6 16,0 0-16-16,0 0-6 0,0 0-25 0,0 0 8 15,0 0-40-15,-9-10 16 0,9 10-33 0,0 0 20 16,0 0-24-16,0 0 90 0,20-3-21 0,-20 3 53 16,35-4-27-16,-10 4 9 0,6 0-30 0,10 0-15 15,0 0-1-15,6 0-28 0,8 0 2 0,0 4-10 16,6-4 21-16,2 0-28 0,1 0 6 16,-6 0-39-16,2 3-1 0,-5-3-23 0,-8 3 9 15,-5-3-28-15,-1 0 10 0,-11 3-19 0,1-2-16 16,-4-1-90-16,-8 3-59 0,6-3-140 0,-5 0 52 15,-20 0-81-15,22 3-53 0,-22-3-34 16,0 0-66-16,0 0-24 0,0 0-28 0,0 0-336 16,-31-3-497-16</inkml:trace>
  <inkml:trace contextRef="#ctx0" brushRef="#br0" timeOffset="161333.85">17422 17792 531 0,'0'0'649'0,"0"0"-159"16,-9-10-97-16,9 10-94 0,0 0-54 15,0 0-31-15,-13-6-15 0,13 6-10 0,-31 4-10 0,7 2-19 16,-1 0-22-16,-11 4 7 0,-8 4-48 16,-14 2 2-16,3 7-36 0,-3-2 28 0,-3-1-33 15,3 4 64-15,3-7-45 0,8 3 58 0,3-4-54 16,8-3 22-16,12 1-57 0,-1-4 30 0,3-3-63 15,5 3 44-15,4 0-43 0,7 6 72 16,6-16-31-16,0 30 27 0,14-13-38 0,-3-1 14 16,16-1-33-16,1 4 20 0,5-1-38 0,6 1-30 15,-4-3-136-15,4-1-72 0,2 2-74 0,-2-1-111 16,-3-3-48-16,0 0-80 0,-6-2-466 16,6 2-663-16</inkml:trace>
  <inkml:trace contextRef="#ctx0" brushRef="#br0" timeOffset="171696.12">16443 17613 283 0,'0'0'357'0,"-3"-25"-66"16,3 25-35-16,0-25-32 0,0 25-21 15,0-15-11-15,0 15-5 0,0 0-42 0,0-25-7 16,0 25-49-16,0 0 6 0,0 0-34 0,0 0 20 16,0 0 1-16,6 16 41 0,-6 6-4 0,0 5 14 15,0 4-26-15,0 13-8 0,-6 9-3 0,1 3-6 16,-9 11 11-16,3-2-17 0,3 1 14 15,-9 1-21-15,6-1 9 0,0-3-33 0,-2-1 16 16,2-12-46-16,2 5 24 0,-2-8-34 0,6 1 2 16,-1-8-7-16,1-4 2 0,5-6-3 0,0-2-6 15,2-5 7-15,1 1-4 0,8-5 1 16,9-3-5-16,-4-5-8 0,14-1-22 0,1-1-2 16,10-4-14-16,9 0 0 0,2-4 0 0,9 3-1 15,10-4-5-15,6 3 0 0,1-3 7 0,4 3 5 16,4 0 11-16,2 0-4 0,3-3 7 15,5 0 4-15,31 0 8 0,-25 0 0 0,-8 0 4 16,-3 0-3-16,0 0 3 0,-3-3-6 0,-3 0-7 16,1 0-24-16,-6 0 9 0,-3-1-13 0,-5 4 20 15,-12-1-4-15,-2 1 18 0,-6-3-8 16,1-3 13-16,-12 5-3 0,-2-5 16 0,-1 3-10 16,-10-1 22-16,2-2 8 0,-5 0 11 0,-3-4-4 15,0 0 8-15,-3-1-8 0,1-5-1 0,-4-7-10 16,4 3 2-16,-9-10-8 0,2 0 4 15,4-12-9-15,-6-3 6 0,3-6-10 0,-3-9 6 16,3-3-6-16,-3 2 2 0,0-3 1 0,0 4 17 16,0 4-19-16,-3 3 18 0,3 3-23 0,-3-2 1 15,0 6-1-15,1 2 4 0,-4 4 2 0,6 3-4 16,-2-2 4-16,-4 6 7 0,3-1 0 16,1 0-1-16,-4 0 1 0,1 8 5 0,-1-4-2 15,1 4-1-15,-1 2 3 0,-2 3-1 0,2-1-4 16,-2 4 3-16,0-1 2 0,-3 19 1 0,3-31 0 15,-3 31-5-15,0-27-5 0,0 27-3 16,-14-23 1-16,14 23-1 0,-19-17-2 0,2 10 1 16,3 1-1-16,-8 3-2 0,-3 0 0 0,-5 3 0 15,-3 0 0-15,-8 0-2 0,-14 3 2 0,-12 3 2 16,-4 1 0-16,-6 1 2 0,-9 2 7 16,-32 5 3-16,-4-3 8 0,-2 3 17 0,0 0 8 15,-5 3 2-15,8-3 23 0,-4 2-22 0,4 3 15 16,-3-1-18-16,6-2 8 0,-4 3-19 15,12-1 11-15,0-1-16 0,19-2 10 0,17-5-12 16,2 1 3-16,3 2-10 0,3-4-5 0,19-2 0 16,-3 0 0-16,15 0-12 0,4-2-45 0,1 0-80 15,11-2-31-15,-3-1-75 0,2 2-25 0,4 1-29 16,16-6-67-16,-14 16-43 0,14-16-474 0,3 18-493 16</inkml:trace>
  <inkml:trace contextRef="#ctx0" brushRef="#br0" timeOffset="174573.9">19536 18410 463 0,'0'0'342'0,"2"-26"15"15,-2 26-134-15,0-17 36 0,0 17-54 0,-2-23 44 16,2 23-33-16,-9-26 6 0,9 26-20 16,-16-20-13-16,5 9-17 0,-3 1-22 0,-2 1-5 15,-1 5-25-15,-2 1-3 0,-1 0-22 0,-4 6 10 16,2 0-31-16,-3 4 21 0,0-1-41 0,0 4 31 16,3-3-46-16,-3 6 33 0,3-2-46 0,0-1 25 15,3 4-41-15,2-2 37 0,-2-2-49 16,8 4 35-16,0-4-47 0,3 3 46 0,8-13-42 15,-9 21 49-15,9-21-50 0,9 18 39 0,-9-18-36 16,22 14 37-16,-6-8-43 0,4-6 40 0,-1 0-39 16,3 0 35-16,3-6-38 0,-3-1 37 15,0-6-38-15,5 3 38 0,-2-4-42 0,3-5 45 16,-3-4-43-16,-3 3 45 0,2-11-41 0,-2 1 3 16,1-4 2-16,-4-1 3 0,0 0-1 15,-8 2 8-15,6 4-5 0,-6 1 15 0,0 2-7 0,-3 6 7 16,0-1-10-16,-2 5 14 0,-1 0-14 15,-5 16 12-15,9-27-17 0,-9 27 16 0,0 0-22 16,0 0 17-16,0 0-9 0,0 0-1 0,-25 10 4 16,14 7 0-16,0 2 41 0,0-1-52 15,0 4 47-15,0-2-53 0,2 0 48 0,1 5-50 16,-6-3 50-16,12 1-58 0,-4-3 50 0,1 0-45 16,2 0 46-16,3 0-46 0,0-2 43 0,3-2-39 15,2 0 47-15,1-5-54 0,5-1 44 16,0-1-59-16,5-5 21 0,-16-4-44 0,33 1 26 15,-13-2-16-15,-1-2 29 0,0-3-15 0,0 5 30 16,1-5-21-16,-4 2 29 0,-2-2-26 16,-14 6 32-16,28-8-25 0,-28 8 28 0,19-6-22 15,-19 6 28-15,0 0-31 0,19-9 24 0,-19 9-23 16,0 0 26-16,0 0-25 0,0 0 31 0,0 0-30 16,0 0 27-16,0 0-19 0,14 10 29 0,-14-10-29 15,0 0 28-15,0 0-28 0,0 0 40 0,0 0-25 16,0 0 62-16,19 0-41 0,-19 0 59 15,17-5-49-15,-3-1 56 0,-1-4-62 0,1-2 50 16,0 0-43-16,0-4 47 0,-3 0-36 0,2-7 33 16,-1 3-37-16,1-5-1 0,-2-5-5 0,-2 0 2 15,2 0 15-15,-3 3 9 0,-5 4 22 16,2-3-2-16,-2 6 8 0,0 0-14 0,-1 5 31 16,-2 15-43-16,0-26 0 0,0 26-31 0,0 0 8 15,-5-16-27-15,5 16 20 0,-22 12 4 0,8 0-9 16,3 6 9-16,-5 4-5 0,2 7-3 15,0 2 9-15,0-2-21 0,3 4 11 0,3-2-17 16,-3 0 6-16,3 2-14 0,2-7 10 0,1 0-124 16,2-1-79-16,0 1-193 0,3-3 1 15,0-2-34-15,3-2-107 0,2-2 17 0,4 0-121 16,-1-6-446-16,6-1-718 0</inkml:trace>
  <inkml:trace contextRef="#ctx0" brushRef="#br0" timeOffset="174716.15">20453 18364 612 0,'0'0'983'0,"25"-6"-266"0,-25 6-126 16,20-1-162-16,-20 1-12 0,0 0-37 0,16-3 21 15,-16 3-46-15,0 0-57 0,0 0-60 0,17-6-48 16,-17 6-94-16,0 0-135 0,0 0-178 16,0 0-129-16,0 0-112 0,0 0-120 0,0 0-715 15,0 0-943-15</inkml:trace>
  <inkml:trace contextRef="#ctx0" brushRef="#br0" timeOffset="176396.17">14602 18294 307 0,'0'0'312'0,"0"0"-43"0,0 0-25 15,0 0-23-15,-8 17 17 0,8-17 11 0,0 0 3 16,0 0-32-16,0 0-24 0,0 0-20 0,0 0-28 16,0 0 5-16,0 0-15 0,0 0-8 0,0 0 0 15,-17-10 2-15,17 10-13 0,-5-14 14 16,5 14-24-16,-14-23 16 0,3 12-28 0,0-5 28 15,3 0-52-15,-3-2 32 0,-3-2-61 0,-3-5 43 16,1 0-52-16,-3 2 2 0,-1-4 6 16,-2 4-16-16,3-4 5 0,-9-2-10 0,9 2 2 15,-6 4 1-15,3-1-5 0,3-2-2 0,-6 2-2 16,-2 3 1-16,7-2-3 0,-5 2-3 0,1-4 14 16,2 7-20-16,-3-2 7 0,3-2-9 0,-3 4 6 15,6-1-6-15,-3 1 5 0,2-1-7 16,1 3 4-16,-3 2-3 0,8-1 8 0,-2-1-9 15,-1 0 6-15,3 2 2 0,-2 2 1 0,8-2-12 16,-9 0 5-16,6 4-1 0,-3 0-5 0,3-4 7 16,6 7 0-16,5 7-7 0,-20-16 4 0,20 16-3 15,-16-16-1-15,16 16 5 0,-14-13-2 16,14 13-3-16,-11-10 6 0,11 10-7 0,0 0 2 16,-11-10-3-16,11 10 5 0,0 0-2 0,0 0-3 15,-14-7 3-15,14 7-2 0,0 0 0 0,0 0 3 16,0 0 5-16,0 0-6 0,-11-7-2 15,11 7-1-15,0 0 4 0,0 0-4 0,0 0 7 16,0 0-4-16,0 0-3 0,0 0 1 0,0 0 4 16,-11-10 1-16,11 10-1 0,0 0 0 15,0 0 2-15,0 0-3 0,0 0 0 0,0 0-2 16,0 0 6-16,0 0-13 0,0 0 2 0,0 0-4 16,0 0-2-16,0 0 4 0,0 0-4 0,0 0 2 15,0 0 5-15,-19 13 3 0,19-13-4 0,-6 21 0 16,6-21 5-16,-5 29-2 0,5-29 3 15,-6 26-2-15,6-26 3 0,-2 27 2 0,2-27-7 16,-6 20 7-16,6-20-2 0,-5 20-2 0,5-20 4 16,0 14 4-16,0-14-2 0,0 0-3 0,-6 20 12 15,6-20-12-15,0 0 3 0,0 0 1 0,-5 18-5 16,5-18 2-16,0 0 2 0,0 0-3 16,0 0-8-16,0 0 6 0,0 0-16 0,0 0 6 15,0 17-7-15,0-17-2 0,0 0-7 0,0 0 3 16,0 0-7-16,5-19 16 0,-5 19-4 15,11-20-4-15,-11 20 11 0,6-23 3 0,-6 23 5 16,8-27-1-16,-8 27 1 0,11-23-7 0,-6 6 2 16,-5 17 6-16,9-20-5 0,-9 20-4 0,11-22 7 15,-11 22-6-15,11-14-2 0,-11 14 2 16,13-10 0-16,-13 10 1 0,0 0 8 0,28 0-3 16,-28 0 2-16,19 10-7 0,-2-3 4 0,-3 0 4 15,2 2 16-15,-2 1-14 0,2-3-4 16,-2 3-79-16,3 0-26 0,-1 3-83 0,-2-6-56 15,3 3-66-15,-4 0-90 0,4 0-39 0,-3-4-382 16,2 1-439-16</inkml:trace>
  <inkml:trace contextRef="#ctx0" brushRef="#br0" timeOffset="177721.73">14847 17212 278 0,'6'-18'318'16,"-6"18"-18"-16,0 0-98 0,5-17 25 15,-5 17-80-15,0 0 48 0,0 0-91 0,0-23 44 16,0 23-88-16,0 0 53 0,-11-16-79 0,11 16 46 15,-19-11-67-15,19 11 46 0,-30-10-61 16,11 4 58-16,-9 3-56 0,3-1 61 0,-16 4-51 16,5-3 49-16,-8 3-37 0,-8-3 43 0,-9-1 5 15,3 3 12-15,-3-4 2 0,-10 1 15 16,-1-2-4-16,6 5 10 0,-6-2-10 0,-5-3-1 16,11 5-2-16,-6-2-7 0,6 3-5 0,5-3-9 15,6 3-5-15,-3-3-16 0,3 3-1 0,0 0-17 16,8 0 0-16,6 0-12 0,0 0 3 15,-1 3-8-15,12-3 3 0,0 0-14 0,-1 0 3 16,7 0-5-16,-1 0 11 0,8 0-12 0,-2 0 14 16,19 0-9-16,-30 0 5 0,30 0 5 0,-28 0-2 15,28 0 4-15,0 0 1 0,-25 0-5 16,25 0 4-16,0 0-2 0,-19 0-5 0,19 0 5 16,0 0-5-16,0 0 0 0,0 0-1 0,-22-3-2 15,22 3-3-15,0 0 3 0,0 0 0 0,0 0-5 16,0 0 2-16,0 0 0 0,-19 0-2 0,19 0 2 15,0 0-3-15,0 0-1 0,0 0 0 16,0 0-2-16,0 0-2 0,0 0 1 0,0 0 3 16,0 0-2-16,0 0-1 0,0 0-2 0,0 0 1 15,-17 0-8-15,17 0 2 0,0 0 4 0,0 0 1 16,-5 25 3-16,5-25-4 0,0 35 5 16,0-9 1-16,0 2-3 0,0 4 1 0,0 8-2 15,0 4 3-15,0 2 20 0,0 5-18 0,0 6-3 16,0-1 19-16,-3 4-26 0,-3-2 22 15,1 11-21-15,5 2 23 0,-6-2-24 0,6-12 20 16,-5 3-21-16,-1-2 24 0,1-5-26 0,2 0 23 16,-3-3-18-16,6-9 17 0,-5-3-20 0,5-6 19 15,-6-5-24-15,6 2-30 0,0-8-25 16,0 3 4-16,0-1 7 0,11-2 4 0,-2-3 4 16,7 0-5-16,4-2-2 0,7-1-5 0,3 0 4 15,6-2-2-15,8-2 5 0,9-1 0 0,2-4 4 16,11 4 3-16,0-5 8 0,11 1 5 0,1-2 3 15,4 2 9-15,4-3 8 0,2 1 0 0,33 2 0 16,-19 0 6-16,17 2 4 0,-23-1-3 16,-13 2-14-16,-3-2-14 0,2 2-2 0,-4-4 23 15,-4 5-22-15,-2-4 31 0,-1 1-19 0,-5-1 30 16,-8 0-26-16,-8-5 24 0,2 2-22 0,-5 0 32 16,-3-3-31-16,-8 0 29 0,0 0-8 15,-6 0 11-15,1 0 9 0,-4 0 5 0,-2-3 5 16,0 3 4-16,-6-3 4 0,3 2 5 0,-5-2 10 15,-4-3-5-15,7 0-12 0,-9 1-4 16,5-4-7-16,-5-1-2 0,-2-1-4 0,2-4-6 16,0 0-4-16,-3-4-1 0,-3-2-1 0,1-4-2 15,-1-6-5-15,1-3 0 0,-1-8 2 16,-2-3-3-16,-3-11 5 0,0 3-7 0,0-7 5 0,0 2-7 16,0-5 8-16,-3-7 0 0,1 0 3 15,-1 0-2-15,-3 12 7 0,1-1 7 0,5-1 1 16,-6 0 18-16,6 6-13 0,-5-7 4 0,2 7-3 15,0-2 3-15,-2 0-7 0,2 4-3 16,-2-1-6-16,-1 3 3 0,1-2-4 0,-1 11 20 16,0 1-18-16,1 0 11 0,-3 0-21 0,2 6 22 15,1 0-27-15,-1 4 23 0,1 4 2 0,-4 2-9 16,4 1 8-16,-1 4-3 0,1-2-5 0,-1 5-1 16,4-1-6-16,-9 2-2 0,5 3-2 15,1-1-6-15,5 13 0 0,-14-21 6 0,14 21-4 16,-22-14-5-16,22 14 2 0,-20-16-2 0,4 10 6 15,16 6-5-15,-25-8 2 0,9 3-2 0,-4 5 0 16,-2-5 1-16,-3 5-17 0,-5 0 21 16,0 3-17-16,-12-1 17 0,-4 3-19 0,-10 3 22 15,-4 4-19-15,-6-2 19 0,0 4-19 0,-1 2-8 16,1-1-22-16,-3 0-23 0,0 7-44 0,3-2-47 16,-3 3-42-16,3 3-42 0,6 2-52 15,4-2-70-15,-1 7-447 0,12 0-419 0</inkml:trace>
  <inkml:trace contextRef="#ctx0" brushRef="#br0" timeOffset="179534.63">12259 18178 161 0,'-11'-15'336'0,"3"5"-128"0,3-3 9 0,5 13-84 16,-17-17 18-16,17 17-66 0,-19-5 28 0,19 5-51 15,-20 9 51-15,9 4-10 0,0 5 4 16,-2 7 18-16,-4 5-3 0,6 2-4 0,3 6-31 15,2 2 3-15,1-2-29 0,-1 12-7 0,1 1-8 16,-4-1-7-16,7 0-6 0,-1 3 14 0,-3-4-22 16,-5-2 15-16,6 0-33 0,-6-10 22 15,3-2-27-15,-3 1 20 0,-3-7-22 0,3-2 20 16,-6-9-31-16,3-2 11 0,-2-2-30 0,2-8 15 16,14-6-27-16,-33-1 19 0,19-8-14 15,3-1 14-15,-2-6-6 0,7 1 4 0,0-1 9 16,1-3 1-16,5-1-1 0,0 3 4 0,5-1 1 15,1-1 2-15,5 1-10 0,-3-1-9 16,9 3-2-16,-3 1-2 0,2-2-7 0,3 1 10 16,-2 2-13-16,8-2 14 0,-9 5-2 0,9-2 13 15,-8 0-14-15,7-1 22 0,-4 4-7 0,-4 0 18 16,4-2-25-16,-9 5 31 0,2-3-27 0,4 3 28 16,-17 7-18-16,19-10 18 0,-19 10-14 0,17-9 24 15,-17 9-23-15,11-7 15 0,-11 7-13 16,0 0 20-16,14-5-27 0,-14 5 21 0,0 0-8 15,0 0-5-15,0 0-4 0,0 0 12 0,0 0-15 16,16 10 18-16,-16-10-4 0,0 0-2 16,0 0-1-16,0 18 9 0,0-18-3 0,0 0-4 15,0 20-2-15,0-20 1 0,0 0-1 0,0 14-1 16,0-14 0-16,0 0 5 0,0 0 2 0,6 16-10 16,-6-16 5-16,0 0 14 0,0 0-14 15,19 9 1-15,-19-9-11 0,0 0 15 0,16-5 0 16,-16 5-7-16,14-5-2 0,-14 5 7 0,11-9-1 15,-11 9-11-15,14-13 5 0,-14 13 15 16,17-17-32-16,-17 17 12 0,11-10 1 0,-11 10 5 16,5-10-12-16,-5 10 17 0,0 0-18 0,14-10 11 15,-14 10-11-15,0 0 9 0,0 0-16 0,0 0 20 16,5-11-1-16,-5 11 2 0,0 0-22 16,0 0 26-16,0 0-16 0,0 0 18 0,0 0-11 15,11-10 9-15,-11 10-5 0,0 0 19 0,0 0 13 16,0 0 1-16,0 0 17 0,6-12-23 0,-6 12 4 15,0 0-9-15,8-15 15 0,-8 15-3 0,6-18 25 16,-6 18-9-16,0 0 19 0,0-22-9 16,0 22 12-16,0 0-30 0,5-20 18 0,-5 20-32 15,0 0 12-15,0 0-32 0,6-17 10 0,-6 17-26 16,0 0 18-16,0 0-19 0,0 0 20 16,0 0-24-16,5 14 24 0,-5-14-24 0,0 18 27 15,0-18-26-15,3 27 21 0,-3-27-15 0,6 30 10 16,-6-30-10-16,0 28 13 0,0-28-20 15,5 27 6-15,-5-27 4 0,0 18-2 0,0-18 1 0,0 0 6 16,6 20 2-16,-6-20 7 0,0 0 4 16,0 0-2-16,0 0 13 0,0 0-20 0,24-10 22 15,-18-3-27-15,5-1 16 0,-6-2-19 0,4-4 17 16,-4 3-19-16,6-3 21 0,-5 0-20 16,-1 0 19-16,1 2-24 0,-3 2 31 0,2 0-9 15,-5 16 35-15,6-30-3 0,-6 30 22 0,0-21-29 16,0 21 19-16,5-17-35 0,-5 17 21 0,0 0-38 15,0-17 20-15,0 17-33 0,0 0 16 16,0 0-27-16,0 0 24 0,19-4-23 0,-8 9 25 16,6 9-22-16,2 1 28 0,0 2-12 0,4 3 32 15,1 3-23-15,-4-2 15 0,2 3 5 0,-3-2 9 16,-2 1 0-16,-4-2 11 0,-2 3 13 16,-5-1 23-16,-1 1-25 0,-5-4 20 0,-5 6-42 15,-6-6 23-15,3 0-39 0,-9 0 27 0,-2-2-37 16,-3-6 26-16,-3-2-97 0,0 0-48 0,-5-4-55 15,8-2-66-15,-3 2-83 0,0-2-27 0,3-4-44 16,-3 0-86-16,25 0-256 0,-30 0-297 0</inkml:trace>
  <inkml:trace contextRef="#ctx0" brushRef="#br0" timeOffset="180501.26">10132 17142 286 0,'0'0'293'0,"0"0"-51"0,0 0-25 0,0 0-34 16,0 0-20-16,0 0 27 0,0 0-68 16,0 0 50-16,0 0-33 0,0 0 62 0,2 15 1 0,-2-15 40 15,3 31-7-15,-3-12-20 0,-3 4-8 16,3 4-10-16,-2 0 6 0,2 7-34 0,0 7-10 16,-6 2 12-16,6 0 6 0,0 13 18 0,0-2-53 15,0 2 1-15,0 2-39 0,0-1 11 16,0 3-17-16,0 0-10 0,0-4-13 0,0-4-10 15,0-5-12-15,0-5-8 0,0-2-10 0,0-7-4 16,0-2-5-16,0-1-4 0,0-4-4 16,0-2 0-16,0-3 0 0,0-2 5 0,0-19 6 15,0 34-5-15,0-34 4 0,0 26 1 0,0-26 2 16,0 0-5-16,0 24 8 0,0-24-47 16,0 0-171-16,0 0-89 0,0 0-72 0,0 0-20 15,-16-9-59-15,13-6-31 0,-3-4 22 0,1-1-41 16,-1-1-1-16,1-8-300 0,-1 7-369 0</inkml:trace>
  <inkml:trace contextRef="#ctx0" brushRef="#br0" timeOffset="181021.28">10145 17198 221 0,'0'0'356'0,"11"-10"-82"16,-11 10-48-16,0 0-44 0,0 0-20 15,11-11 32-15,-11 11-79 0,0 0 33 0,0 0-9 16,0 0 36-16,-5 17-10 0,-6-4 4 0,-3 2-17 16,3 7-9-16,-11-2-16 0,3 4-2 0,-1 0 2 15,-10 3-14-15,8 2-4 0,-8-2-14 16,5-3-15-16,-3 2-16 0,4-3-12 0,-1-2-9 16,3 1-10-16,0-4-2 0,5-2-9 0,1-3 1 15,-1-2 2-15,9-1-2 0,-6-1-6 16,14-9-7-16,0 0 4 0,-16-3-8 0,16 3-1 15,8-24 3-15,0 8-14 0,6-6 9 0,2 0-8 16,4 0 7-16,2-5-13 0,5 0 12 0,1 1-5 16,2 2 4-16,6 1-7 0,-6 0 9 15,1 6-12-15,-7 4 11 0,4-2-7 0,-3 9 3 16,0 0-7-16,-1 3 9 0,1 3-5 0,-3 3-2 16,3 3 3-16,-3 0 4 0,-3 9-2 15,6 1 6-15,-3 3-6 0,-2-1 8 0,-1-1-7 16,-3 3 5-16,1-1-54 0,-6-2-55 0,3 3-45 15,0 0-52-15,-3-1-39 0,5 2-72 16,-8-5-53-16,3 2-410 0,0-2-374 0</inkml:trace>
  <inkml:trace contextRef="#ctx0" brushRef="#br0" timeOffset="183509.4">10936 16921 61 0,'0'0'384'0,"11"-15"-129"0,-11 15-1 0,0 0-63 16,11-16 30-16,-11 16-73 0,0 0 36 0,6-19-70 15,-6 19 43-15,0 0-11 0,0 0-64 0,6-14 34 16,-6 14-52-16,0 0 22 0,0 0-37 16,0 0 33-16,2-20-34 0,-2 20 20 0,0 0-33 15,0 0 16-15,-8-10-35 0,8 10 15 0,-25-10-6 16,9 9-6-16,-4 1-4 0,-2-3-24 16,-8 3 19-16,0 0-16 0,-6 0 14 0,-5 0-17 15,-9 3 18-15,-2-3-17 0,-9 0 16 0,0-3-11 16,-2 3 29-16,-9-3-13 0,3 0 18 0,0 0-10 15,1 0 14-15,10 2-13 0,-3-5 13 0,3 3-21 16,3-1 11-16,0 3-14 0,0-4 4 16,2 5-7-16,12-4 1 0,-6 4-10 0,6-1 14 15,-1 1-15-15,4 0 11 0,8 0-10 16,-3-3 7-16,5 3-7 0,0 0 5 0,4 0-8 16,-1-3 14-16,5 3-9 0,-2 0 7 0,22 0-4 15,-30-3 11-15,30 3-8 0,-27-3 13 0,27 3-13 16,-14-1 8-16,14 1-13 0,0 0 7 15,-25-3-6-15,25 3 3 0,0 0-9 0,0 0 6 16,-17-3-4-16,17 3 4 0,0 0-11 0,0 0 8 16,0 0-10-16,0 0 7 0,-19 0-5 0,19 0 6 15,0 0-16-15,0 0 17 0,0 0-7 16,0 0 7-16,0 29-9 0,6-14 10 0,-4 10-7 16,4 9 16-16,-1 3-7 0,6 13 16 0,-11 6 21 15,9 15 9-15,-7 6 3 0,4 6 6 16,-3 8-4-16,2 36-13 0,-5 2 17 0,0-1-35 15,0-22 19-15,-5-14-27 0,2-2 19 16,0 3-28-16,0-2 19 0,-2-5-21 0,2-2 27 16,0-7-35-16,3-8 30 0,-5-11-36 0,5-14 34 15,0-4-33-15,0-5 35 0,0-4-28 0,0-5 37 16,0-4-35-16,0-4 28 0,0-18-32 0,8 18 33 16,-8-18-44-16,22 0 4 0,-11-8-1 0,3 2 6 15,3-6-3-15,-1 4 21 0,9-6-51 16,-6 4 12-16,12-3-26 0,-1 0 25 0,11-3-19 15,6-2 22-15,8 2-16 0,3-4 20 0,8 3-23 16,3-2 25-16,6-1-12 0,2 6 22 16,33-12-17-16,-25 12 22 0,-7 1-20 0,-1 3 27 15,0 2-22-15,0 2 19 0,-5 2-17 0,-12 4 20 16,1 0-18-16,-9 0 20 0,4 3-16 0,-15-2 16 16,0-1-16-16,-5 1 23 0,-6-1-24 15,1 5 21-15,-7-5-17 0,1 0 24 0,-3 0-16 16,3 0 57-16,-8 0-15 0,2-5 37 0,-5 4-30 15,2-5 20-15,1-4-39 0,2-2 24 0,-8-1-39 16,3-4 28-16,-3-2-36 0,0-8 25 16,0 1-33-16,-3-5 29 0,3-3-33 0,-5-4 0 15,-6-1-2-15,5-4 4 0,-2 1-1 0,-3-2 0 16,3 0 3-16,-3-8 5 0,3-2-3 0,2 3 2 16,-5-5-4-16,0 1 2 0,0-1-2 15,6 0 1-15,-6-4-1 0,5-8 4 0,1 4-5 16,-1-5 2-16,1 14 2 0,2-3-2 0,-3 7-1 15,1-3 2-15,-1 8-2 0,-2 2 4 16,0 5 2-16,-3 2-2 0,3-3 1 0,-3 9 0 16,-3 0 9-16,0-2 46 0,0 7 6 0,-2-5-2 15,-1-1-25-15,-5 1 6 0,0 0-28 0,3 6 3 16,-8-2-15-16,7 4-1 0,-7 5-2 16,-1-1-4-16,3 5-3 0,-5 0-8 0,3 4-14 15,-9 3-48-15,3 4-26 0,-3 3-49 0,0 0-20 16,-5 4-37-16,-3 6-23 0,2 3-31 0,-2 0-34 15,-2 5-22-15,-1 4-58 0,3 2-210 0,0 2-145 16</inkml:trace>
  <inkml:trace contextRef="#ctx0" brushRef="#br0" timeOffset="184977.11">7814 18432 38 0,'-25'2'315'15,"25"-2"-38"-15,0 0-95 0,-22-2 17 16,22 2-82-16,0 0 18 0,0 0-44 0,0 0 29 15,0 0-30-15,0 0 7 0,8-22-42 0,6 10 24 16,5 2-43-16,3-6 13 0,3 2-25 0,0-2 11 16,0 1-28-16,2-1 20 0,-2-1-28 0,0 6 22 15,-6-1-18-15,0-1 14 0,-2 3-14 16,0 0 19-16,-6 5-24 0,-11 5 18 0,24-12-23 16,-24 12 26-16,14-10-26 0,-14 10 20 0,0 0-22 15,0 0 17-15,0 0-15 0,0 0 10 0,6 22-14 16,-12-10 21-16,-2 10-22 0,-3-2 8 0,0 7-7 15,-3 3 22-15,3 6-31 0,-8 1 33 16,2 3-23-16,-2 2 14 0,0-2-14 0,-3-1 29 16,5 1-19-16,-2-3 16 0,-3 0-8 0,8-6 16 15,-3-3-22-15,1 0 8 0,2-2-9 0,3-5 12 16,3-1-10-16,-3-3-4 0,2 0-1 0,4-2 15 16,-3-4-11-16,8-11 22 0,-9 23 32 15,9-23 5-15,-11 14 13 0,11-14-27 0,0 0 16 16,0 0-29-16,0 0 4 0,0 0-20 0,0 0 6 15,11-13-11-15,-11 13 7 0,11-18-19 0,-11 18 17 16,14-22-27-16,-3 11-31 0,-3-2-9 16,3 0-15-16,1 0 11 0,1 2-16 0,1-2 33 15,0 0-18-15,-3 1 24 0,8-4-6 0,-11 6 17 16,9 0-18-16,-6 0 26 0,0 0-16 0,3 4 24 16,-14 6-26-16,22-14 33 0,-22 14-30 0,19-7 21 15,-19 7-20-15,0 0 31 0,17-7-22 16,-17 7 23-16,0 0-27 0,13 7 30 0,-13-7-21 0,0 0 26 15,12 13-25-15,-12-13 18 0,8 12-30 16,-8-12 36-16,0 0-23 0,8 18 17 0,-8-18-26 16,0 0 29-16,8 12-25 0,-8-12 30 0,0 0-16 15,0 0 22-15,0 0-16 0,22-5 19 16,-22 5-15-16,20-20 15 0,-9 5-18 0,-3-3 16 0,3-2-13 16,-3 0 10-16,-2 0-6 0,2-6-4 15,-2 2-5-15,-4 1 19 0,4-2-3 0,-6 2 7 16,5-2 7-16,-5 4 8 0,-5 0 14 0,5-2-7 15,0 9 1-15,-6-5-24 0,6 19 16 16,-2-29-25-16,2 29 8 0,-3-21-21 0,3 21 4 16,0 0-21-16,-3-24 12 0,3 24-2 0,0 0 1 15,0 0-14-15,22 6 14 0,-8 5-2 0,0 3 9 16,2 0-13-16,3 5 14 0,-5 4-8 0,3-3 8 16,-1 6-11-16,-2-8 14 0,-3 3-23 15,0 2 19-15,-5-1-13 0,2 2 25 0,-3-3-20 0,-5-1 9 16,6 0 14-16,-6-20-14 0,-6 36 18 15,6-36-22-15,-5 27 20 0,5-27-23 0,-6 13 19 16,6-13-23-16,0 0 2 0,0 0-36 0,0 0-6 16,0 0-17-16,3-20-11 0,-3 20 11 0,14-20-8 15,-6 10 26-15,0-3-17 0,6 0 25 16,-8 2-9-16,2 1 33 0,3-3-16 0,0-3 20 0,-8 6 40 16,-3 10 23-16,14-20 28 0,-14 20 5 15,13-12 35-15,-13 12-13 0,0 0 13 0,6-18-23 16,-6 18 2-16,0 0-40 0,0 0 4 0,0 0-40 15,5-15 9-15,-5 15-24 0,0 0 8 0,0 0-21 16,0 0 14-16,0 0-25 0,-5 21 21 16,5-21-22-16,3 24 18 0,-3-24-15 0,8 26 3 15,-8-26-45-15,8 30-3 0,3-17-29 0,-5-2-15 16,-1 2-10-16,-5-13-6 0,17 20 3 0,-17-20 8 16,16 12 13-16,-16-12 15 0,17 1-19 0,-17-1 39 15,16-4-38-15,-16 4 59 0,20-13-35 16,-9 4 54-16,-11 9-38 0,19-20 48 0,-19 20-36 0,19-15 39 15,-10 3-35-15,2 4 43 0,2-2-39 16,-4 1 45-16,4 2-34 0,1-2 43 0,-3 2-41 16,-11 7 40-16,25-13-36 0,-25 13 38 0,30-5-45 15,-30 5 46-15,22-5-46 0,-22 5 55 0,22 5-52 16,-22-5 40-16,23 5-44 0,-23-5 33 16,16 20-76-16,-16-20 6 0,14 19-86 0,-14-19-20 15,0 27-229-15,-6-13 77 0</inkml:trace>
  <inkml:trace contextRef="#ctx0" brushRef="#br0" timeOffset="185129.57">8409 19036 376 0,'-14'13'437'15,"-5"0"-44"-15,8-5-2 0,11-8 9 0,-17 16 5 16,17-16 4-16,0 0-50 0,0 0 15 0,31-4-84 16,-1-6-29-16,11-6-76 0,12-8-32 0,2 1-28 15,6-1-26-15,2-5-60 0,3 5-64 0,0-2-126 16,0 0-78-16,0 5-120 0,1-3-89 15,-9 2-115-15,2 0-369 0,-5 4-567 0</inkml:trace>
  <inkml:trace contextRef="#ctx0" brushRef="#br0" timeOffset="188459.01">30312 13044 11 0,'0'0'108'0,"0"0"-28"0,0 0-73 16,0 0-8-16,0 0-69 0,0 0 23 15</inkml:trace>
  <inkml:trace contextRef="#ctx0" brushRef="#br0" timeOffset="193359.05">23772 16906 301 0,'0'0'333'0,"0"0"-88"0,0 0 0 0,0 0-54 16,0-19 7-16,0 19-13 0,0 0-11 15,0 0 14-15,0 0-28 0,0 0 28 0,0 0-13 16,0 0 28-16,0 0-32 0,0 0 20 0,0 0 0 15,0 0-6-15,0 0 0 0,0 0 7 16,0 0-1-16,0 0 7 0,0 0-8 0,16-4 7 16,-16 4 1-16,0 0-3 0,0 0 30 0,14-10 26 15,3 0 14-15,8-6 74 0,8-8-26 0,13-8-21 16,4-2-62-16,5-3 2 0,25-16-28 16,0 1-29-16,3-1-6 0,-1-3-8 0,4 0-39 15,2 1 0-15,3-1-101 0,-3 2-21 0,0 0 0 16,-5 7 0-16,-17 8 0 0,-11 9 0 0,-2-1 0 15,-6 6 0-15,-12 5 0 0,1 1 0 16,-8 3 0-16,-3 3 0 0,-6 0 0 0,0 5 0 16,-2-4 0-16,-3 5 0 0,-1 0-110 0,-13 7-186 15,22-12-7-15,-22 12-78 0,9-10-82 0,-9 10-57 16,0 0 9-16,0 0 129 0,-9-8-6 0,9 8-23 16,-27 4 16-16,8 0-20 0,-4 2-69 15,-1 4-35-15,-4 3-301 0,-2 0-433 0</inkml:trace>
  <inkml:trace contextRef="#ctx0" brushRef="#br0" timeOffset="200790.26">12816 16676 651 0,'-14'10'609'0,"-8"-4"-166"0,9 4-70 0,-4-2-119 16,0-1-15-16,4-2-23 0,13-5 41 0,-22 10 1 16,22-10 13-16,-20 10 27 0,20-10-12 15,-13 5-6-15,13-5-7 0,0 0-18 0,-17 10-14 16,17-10-18-16,0 0-21 0,0 0 71 0,0 0-3 16,0 0 15-16,19-30-25 0,3 13-19 0,9-11-43 15,10-8 2-15,9-8-8 0,32-16-7 16,4-6-10-16,13-1 19 0,3-3-105 0,5-4-89 15,-2 3 0-15,0 5 0 0,-9 2 0 0,-5 7 0 16,-8 7 0-16,-22 11 0 0,-12 9 0 0,-13 6 0 16,0 3 0-16,-9 5 0 0,-2 0 0 15,-5 3 0-15,-4 2 0 0,-2 1 0 0,2 1 0 16,-5-1 0-16,-11 10 0 0,20-15 0 0,-20 15 0 16,16-13 0-16,-16 13 0 0,9-12 0 15,-9 12 0-15,0 0 0 0,5-12 0 0,-5 12 0 16,0 0 0-16,0 0-287 0,0 0-323 0,0 0-42 15,-5-19-12-15,5 19 130 0,0 0 113 0,-20 0-14 16,20 0 3-16,-25 13-28 0,14-6-9 16,-8 4-77-16,-3 1-295 0,3 1-459 0</inkml:trace>
  <inkml:trace contextRef="#ctx0" brushRef="#br0" timeOffset="203061.84">1623 17264 226 0,'0'0'263'0,"0"0"-52"15,0 0-17-15,0 0-1 0,0 0 0 0,0 0 17 16,0 0 20-16,0 0-2 0,0 0-19 16,0 0-28-16,-13 8-18 0,13-8-17 0,0 0-14 15,0 0-9-15,0 0-8 0,0 0-20 0,0 0 37 16,0 0-5-16,0 0-30 0,0 0 30 15,0 0-40-15,0 0 44 0,0 0-61 0,0 0 36 16,0 0-68-16,0 0 38 0,0 0-54 0,0 0 37 16,8-10-56-16,-8 10 47 0,0 0-54 15,16-18 44-15,-16 18-50 0,20-22 44 0,-7 10-52 16,4-4 50-16,5-6-51 0,0 1 47 0,8-3-52 16,6-5 50-16,6-2-42 0,2 1 0 0,0-4 5 15,5 2 3-15,1-2-2 0,2 3 6 16,4-4-20-16,4 0 24 0,20-14-16 0,-11 9 24 15,11-5-18-15,-11 5 20 0,13-7-17 0,1 1 20 16,-3-1-21-16,3 1 31 0,-12 6-26 16,12-1 26-16,-14 1-17 0,16-4 32 0,-16 7-35 15,-8 5 36-15,0-2-24 0,-3 1 41 0,-1 3-44 16,-7 4 40-16,0 1-49 0,-15 5 37 0,1 0-40 16,-8 5 35-16,-3 0-33 0,-3 5 56 15,-6 0-44-15,1 0 50 0,-1 4-52 0,-2-4 41 16,-3 4-54-16,-11 6 43 0,22-12-51 0,-22 12 46 15,17-9-62-15,-17 9 21 0,0 0-85 16,16-9-22-16,-16 9-52 0,0 0-36 0,0 0-26 16,0 0-75-16,0 0 45 0,0 0-50 0,14 6 15 15,-14-6 8-15,-8 24-28 0,0-8-87 16,2 6-197-16,-5-2-154 0</inkml:trace>
  <inkml:trace contextRef="#ctx0" brushRef="#br0" timeOffset="204486.33">4749 18010 67 0,'-11'-9'69'0,"11"9"-44"16,0 0-81-16,0 0 19 0</inkml:trace>
  <inkml:trace contextRef="#ctx0" brushRef="#br0" timeOffset="-194599">28295 15472 173 0,'2'-20'388'0,"-2"20"-102"15,0 0-26-15,0 0-48 0,0 0-2 0,0 0-20 16,0 0-24-16,0 0-1 0,0 0-44 0,0 0 2 16,0 0-28-16,0 0-2 0,-2-16-31 15,2 16 9-15,0 0-19 0,0 0 9 0,0 0-19 0,0 0 19 16,0 0-23-16,0 0 11 0,0 0-15 15,0 0 20-15,0 0-12 0,0 0 18 0,0 0-10 16,0 0 12-16,0 0-12 0,0 0 19 0,0 0-19 16,0 0 13-16,0 0-21 0,0 0 8 15,0 0-23-15,0 0 15 0,0 0-24 0,0 0 24 16,19 4-4-16,-19-4 8 0,22 14-25 0,-8-4 17 16,0-2-24-16,2 2 16 0,-2 0-24 15,3 2 11-15,-1-2-14 0,1 2 1 0,-1-1-4 16,1-1 3-16,-1 3 2 0,3 0-1 15,1-5 1-15,-4 2 4 0,1 0 2 0,-3-1 1 16,-1-2 1-16,1 2 2 0,-14-9 2 0,22 11 14 16,-22-11 8-16,17 10 12 0,-17-10 10 0,0 0 9 15,14 9 19-15,-14-9-4 0,0 0 7 0,0 0 0 16,16 7 2-16,-16-7-10 0,0 0 3 16,0 0-33-16,0 0 3 0,8-13-22 0,-8 13 0 15,0-19-13-15,0 19-3 0,-2-31-9 0,2 14-3 16,-3 0 2-16,0-2 5 0,0 4-17 0,3 15 9 15,-2-30-9-15,2 30 9 0,-9-30-6 16,9 30 4-16,-2-20-10 0,2 20 11 0,-6-20-12 16,6 20 2-16,0 0-6 0,-3-17 2 15,3 17-12-15,0 0 2 0,0 0-2 0,0 0-2 0,0 0-4 16,3-16 12-16,-3 16-4 0,0 0 11 16,17 13-8-16,-9-3 14 0,6 5-7 0,-3 2 0 15,2-1 4-15,1 1-3 0,3 8 5 0,-3-1-2 16,-1-3 2-16,-2-1-8 0,0 4 0 15,0-2 4-15,-2-2-1 0,-4 0 2 0,3-2-10 16,-2 1-1-16,-3-3 3 0,-3-16 4 0,5 27-1 16,-5-27 8-16,3 25 2 0,-3-25 5 0,-6 19 2 15,6-19 7-15,-11 21 4 0,11-21 29 16,-22 16 13-16,6-12 5 0,-1 5-4 0,-2-3-5 16,0-1-9-16,2-2-4 0,-2 1-7 0,0-1-7 15,-1 0-8-15,7 0 1 0,13-3-11 16,-31 3 9-16,31-3-9 0,-22 1-72 0,22-1-80 15,0 0-64-15,-22 5-53 0,22-5-75 0,0 0-42 16,0 0-142-16,0 0-562 0,0 0-728 16</inkml:trace>
  <inkml:trace contextRef="#ctx0" brushRef="#br0" timeOffset="-193590.69">29455 16205 1 0,'0'0'205'0,"0"0"-30"0,0 0-34 16,0 0-19-16,0 0-12 0,0 0-3 0,-11-10-9 15,11 10-9-15,0 0-4 0,0 0-6 16,0 0-3-16,0 0-17 0,0 0-3 0,0 0-15 16,0 0-3-16,0 0-10 0,0 0-7 0,0 0 5 15,0 0-13-15,0 0 17 0,0 0 50 0,0 0-58 16,14 10 66-16,-14-10-66 0,19 13 54 16,-19-13-61-16,25 10 47 0,-11-4-67 0,0-1 67 15,2 1-56-15,-2 1 51 0,2-4-59 0,-2 3 45 16,3-3-59-16,-1 1 57 0,-16-4-59 15,31 6 2-15,-31-6 7 0,27 1 4 0,-27-1 2 16,25 0 53-16,-25 0-58 0,22-1 63 16,-22 1-62-16,19-6 5 0,-19 6 52 0,17-13-57 15,-17 13 1-15,14-16 3 0,-14 16-1 0,8-20 12 16,-8 20 57-16,5-14-60 0,-5 14 3 0,0 0-6 16,6-21-1-16,-6 21 16 0,0 0 0 15,0 0 11-15,0-22-4 0,0 22 7 0,0 0-16 16,0 0 10-16,0 0-3 0,0-23-4 0,0 23 2 15,0 0-11-15,0 0 5 0,0 0 2 0,0 0-16 16,0 0 7-16,3-17 1 0,-3 17-11 16,0 0-7-16,0 0 8 0,0 0-1 0,0 0-1 15,0 0 4-15,0 0-2 0,16 12 2 16,-16-12 0-16,11 18 1 0,-11-18-1 0,14 17 3 16,-14-17 2-16,14 26-16 0,-14-26 9 0,11 24-2 15,-11-24 39-15,11 26-44 0,-11-26 42 0,5 26-49 16,-5-26 50-16,6 27-35 0,-6-27 33 0,3 21-32 15,-3-21 38-15,0 20-20 0,0-20 29 0,0 0-25 16,0 24 24-16,0-24-30 0,0 0 18 16,-3 25-6-16,3-25 30 0,0 0-7 0,-6 18 27 15,6-18 14-15,-11 14 0 0,11-14 12 16,-19 15-8-16,19-15 7 0,-25 11-23 0,9-4 4 16,-1-4-23-16,-2 0-1 0,0-2-17 0,-1-1-12 15,-2 0-6-15,3 3-2 0,-3-3-6 0,3 0-5 16,-1 0-18-16,1 0-47 0,0-3-41 0,19 3-42 15,-33 0-46-15,33 0-45 0,-31 0-33 16,31 0-84-16,-27 0-72 0,27 0-310 0,0 0-303 16</inkml:trace>
  <inkml:trace contextRef="#ctx0" brushRef="#br0" timeOffset="-190332.17">28060 14645 251 0,'20'-14'566'0,"-6"-2"-121"0,-3-1-35 0,-3 5-81 15,0-7-48-15,-8 0-36 0,-3 2-16 16,-2-1-17-16,-14-4-12 0,-12-3-3 0,-16-4-1 15,-11 5-9-15,-41-9-6 0,-11 6-14 16,-11 8-4-16,-12 11-12 0,-10 6 0 0,-3 14-8 16,-3 9-12-16,3 8-19 0,6 8-26 0,5 11-9 15,5 9-13-15,-57 43-2 0,57-21-25 0,31-12 11 16,8 6-19-16,5-2 12 0,15 3 2 16,10 5 10-16,17-15 0 0,16 1-6 0,12 0 16 0,13 2 34 15,9 3 6-15,16 2-2 0,19 21-25 16,20-7 6-16,13-9-17 0,14-11 10 0,14-17-8 15,17-10 4-15,8-15-18 0,8-14-5 0,5-14-12 16,1-12 7-16,-1-15-15 0,1-15-1 16,68-42-13-16,-21-12 0 0,-59 14-2 0,-27 9 5 15,-8-13-7-15,-6-5-5 0,-8-5-5 0,-11-4 7 16,-11 2-9-16,-11 2 4 0,-11 3-30 16,-14 18 44-16,-11 10-4 0,-6 1-7 0,-5 10-2 15,-5 1-2-15,-9-1-6 0,-5 1 4 0,-6 7-94 16,-6 3-58-16,-4 4-76 0,-9 9-39 15,-1 4-52-15,-1 7 35 0,-1 9 1 0,3 4-34 16,0 8-8-16,-1 5-23 0,-4 6-36 0,2 5-36 16,-5 7-60-16,2 5-392 0,9 10-504 0</inkml:trace>
  <inkml:trace contextRef="#ctx0" brushRef="#br0" timeOffset="-189599.17">29461 15392 94 0,'0'0'400'0,"-11"-23"-34"0,5 10-51 0,-5-1-36 16,0-2-27-16,-6 0 2 0,4 1-38 0,-9-4 0 16,-3-1-7-16,0 0-12 0,-8-3-20 0,0 1-8 15,-6 2-3-15,-2 0-29 0,0 0-5 16,-6 4-35-16,-8-1-1 0,-3 2-24 0,-6 5-9 0,1 2-5 15,2 4-7-15,1 4-1 0,-12 4-5 16,0 6-8-16,3 4-6 0,1 5-8 0,1 2-5 16,1 6 10-16,6 5-14 0,2 0 11 15,8 7-17-15,3 4 20 0,6 1-17 0,11 2 17 16,5 4-8-16,11-5-5 0,6 4 4 0,8-8 2 16,8 9 1-16,9 10 11 0,7-6 27 0,9 1 9 15,6-6 18-15,8-6 19 0,5-3 1 16,6-1 1-16,3-12 10 0,2 1 12 0,3-11-14 15,3-2 7-15,3-10-19 0,-11-5 30 0,5-5 9 16,3-11-24-16,-6-5-9 0,0-8-31 0,-5-5-5 16,17-22-23-16,-12-8-3 0,-16 7-21 15,-9 1-5-15,-7 1-6 0,-4-1-1 0,-5-2-1 16,-8 10-12-16,-6 0 8 0,-2 7-16 0,-3 1 3 16,-3 5-51-16,0 4-61 0,-6 1-54 0,3 4-75 15,-2-1-68-15,2 6 6 0,-2 4-35 16,-1 2 10-16,6 15-16 0,-16-10 25 0,16 10-70 15,-17 8 41-15,6 2-49 0,3 5-51 0,2 5-288 16,1 0-322-16</inkml:trace>
  <inkml:trace contextRef="#ctx0" brushRef="#br0" timeOffset="-189131.91">30615 16129 70 0,'0'-17'380'0,"0"2"-54"16,-8-4-27-16,0 0-15 0,-3-1 5 0,-6-2-6 16,-5-3 1-16,-3 5-34 0,-5-8-20 0,-8 8-28 15,-9-6-26-15,-6 5-11 0,-5 2-30 16,-2 4-6-16,-6 5-30 0,0 4-4 0,5 3-26 15,-8 6 2-15,-3 5-22 0,3 5 1 16,3 7-23-16,0 5 8 0,6 3-19 0,2 5 14 16,3 4-24-16,5 0 14 0,3 3-20 0,11 4 20 15,3-1-17-15,6 7 24 0,7-7-8 16,9 4 13-16,6-7 17 0,5 4 28 0,5-4 39 16,6 1 27-16,9 2 52 0,10 0-6 0,6-3 10 15,8-6-20-15,5-2-1 0,7-8-21 0,4-4 59 16,6-6-10-16,0-4 11 0,-8-8-30 0,14-4 34 15,-3-8-63-15,0-4-9 0,0-10-6 16,-6-2-14-16,23-18-34 0,-23 4-6 0,-11 0-10 0,-5-6-27 16,-5-1-17-16,-4-3 34 0,-8-4-60 15,-5 0 5-15,-5 1-25 0,-12 0-62 0,-3 3-83 16,-10-3-80-16,-3 3-71 0,-15-5-93 0,-1 2-106 16,-9 7 7-16,-3 3 82 0,-6 6-26 0,-4 12-31 15,-7 0-61-15,6 13-84 0,-5 2-330 16,0 4-606-16</inkml:trace>
  <inkml:trace contextRef="#ctx0" brushRef="#br0" timeOffset="-163832.84">697 4098 258 0,'0'0'331'0,"0"0"-44"0,0 0-38 0,-5 14-21 15,5-14 23-15,0 0 35 0,0 0-20 0,0 0-3 16,0 0-68-16,0 0-7 0,0 0-60 16,-8-14 6-16,8 14-55 0,0-39 8 0,0 15-46 15,5-6 18-15,1-11-36 0,2-9-6 0,3-12-8 16,3-6-3-16,-1-1 8 0,4-3-7 0,2 0-4 16,1-2 21-16,-1 4-29 0,0 0 23 15,3 5-28-15,-5 5 28 0,-1 14-21 0,-5 5 30 16,0 6-28-16,-5 10 23 0,2 1-27 0,-2 1 21 15,-1 3-27-15,1 3 26 0,-1-1-32 16,-5 18 24-16,6-25-28 0,-6 25 24 0,0 0-21 16,13-9 27-16,-13 9-27 0,11 16 30 15,-5 0-22-15,2 4 26 0,-2 2-23 0,2 3 2 16,-2 8-1-16,2 1 4 0,0 1 7 0,0 4-7 16,1 2 8-16,-4-1-9 0,3 5 2 0,-2-6 1 15,2 7 4-15,0-6-2 0,-2-3 8 16,-1 2-11-16,4-2 26 0,-4-3-30 0,1-3 27 15,-1-3-31-15,1-3 27 0,-1-3-26 0,1-2 25 16,-1 1-26-16,-2-4 26 0,0 0-26 0,-3-17 24 16,8 26-23-16,-8-26 30 0,3 23-28 15,-3-23 6-15,3 17 29 0,-3-17-26 0,0 0 8 16,0 0-3-16,-3 17-3 0,3-17-3 0,0 0-1 16,-19-3-1-16,19 3 0 0,-31-10 0 15,15 6-4-15,-4-3-2 0,-2-2 0 0,-2-1 0 16,-10 0 28-16,1 5-29 0,-2-4 18 0,-4 3-30 15,-2 1 29-15,-12 0-27 0,-5 5 25 0,1 0-29 16,-15 0 30-16,0 5-29 0,3-1 29 16,3 2-27-16,11-2 27 0,3 0-26 0,10-1 29 15,1 0-29-15,11-2 30 0,2 2-32 0,6-1 28 16,-3-1-32-16,6-1 27 0,19 0-33 16,-30 0 32-16,30 0-26 0,0 0 31 0,0 0-28 15,5-20 30-15,12 10-28 0,13-7 32 0,17-9-28 16,5-2 28-16,12-7-23 0,27-12 1 15,2-1 8-15,6 2-5 0,3-4 10 0,3 5-5 16,-3 0 0-16,3 5 27 0,-3-1-32 0,-3 7 21 16,-19 4-23-16,-11 10 25 0,-6-2-27 0,-2 4 2 15,-14 2 1-15,-3 5 1 0,-8 1 0 0,-6 0 7 16,-5 4 11-16,-3-3 21 0,0 5 13 16,-5-2 10-16,-1 2 8 0,-16 4-1 0,25-1 9 15,-25 1-2-15,0 0-13 0,3 15 33 0,-14 1-26 16,-3 3 41-16,-11 2-28 0,-11 16 53 15,-8 0-52-15,0 5 40 0,-6 5-58 0,-21 16 31 16,2 1-46-16,-3 0 32 0,3-1-53 16,6 1 38-16,8-13-42 0,8-5 37 0,3-3-26 15,5-2 28-15,1-5-9 0,7-3-5 0,4-6-32 16,5-3 19-16,5-4-26 0,1-4 19 0,2-2-26 16,0 0 22-16,3-1-23 0,0-3 26 0,11-10-28 15,-17 19 29-15,17-19-28 0,-13 14 21 16,13-14-34-16,-11 10 3 0,11-10-90 0,0 0-5 15,-11 10-108-15,11-10-61 0,0 0-55 0,0 0-108 16,-9-20-86-16,9 20-6 0,0-43-368 16,3 13-540-16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00:34.743"/>
    </inkml:context>
    <inkml:brush xml:id="br0">
      <inkml:brushProperty name="width" value="0.05292" units="cm"/>
      <inkml:brushProperty name="height" value="0.05292" units="cm"/>
      <inkml:brushProperty name="color" value="#FF0000"/>
    </inkml:brush>
  </inkml:definitions>
  <inkml:trace contextRef="#ctx0" brushRef="#br0">1262 10656 120 0,'0'0'344'0,"-11"11"-80"16,11-11-38-16,0 0-22 0,-11 10-21 0,11-10 0 16,0 0 57-16,0 0-51 0,-11 10 3 0,11-10 0 15,0 0-9-15,0 0 1 0,0 0-6 16,0 0 2-16,0 0 9 0,-11 9-13 0,11-9 8 15,0 0-64-15,0 0 1 0,0-26-53 0,3 6 9 16,0-3-42-16,2-5 14 0,1-9-30 16,-1-3 20-16,4-12-20 0,2-12 30 0,2-3-30 15,-2-3-2-15,3-1 30 0,0-2-27 0,0 2 45 16,2 1-26-16,-5 3 59 0,3 4-46 16,-3 13 56-16,-3 1-56 0,1 11 39 0,-1 2-48 0,-3 3 37 15,1 6-53-15,-1 3 27 0,1 3-49 16,-3 1 32-16,2 1-47 0,-5 19 30 0,6-30-53 15,-6 30 40-15,5-20-43 0,-5 20 48 0,0 0-46 16,0 0 49-16,20 15-42 0,-12 3 46 16,3 5-43-16,0 7 45 0,0 4-41 0,3 10 3 15,2 3 7-15,1 8 5 0,-1 3-1 0,4-1 6 16,-4-1 10-16,1 2-12 0,-1-1 47 16,1-8-53-16,-4-2 39 0,4-3-40 0,-3-2 39 15,-3-8-45-15,0-4 37 0,0 1-44 0,-3-6 50 16,0-6-44-16,1 1 42 0,-4-4-30 15,1 1 47-15,-1-4-39 0,-5-13 56 0,6 27 12 16,-6-27 11-16,0 0-39 0,-6 16 9 0,6-16-27 16,-27-3 9-16,5 3-28 0,-6-3 12 0,-5-1-23 15,-8 0 19-15,-9-2-27 0,0 2 24 16,-2 1-22-16,0 0 18 0,-6 0-24 0,5 2 22 16,-2 1-31-16,3 0 33 0,8 1-25 0,0 2 26 15,2-2-24-15,4 1 26 0,7 1-3 16,1-3 2-16,5 1-2 0,1-1 1 0,2 3-4 15,22-3 0-15,-34 0-2 0,34 0-21 0,-24-3 24 16,24 3-20-16,0 0 31 0,5-23 2 16,17 6 40-16,11-9 4 0,14-3 33 0,11-7-1 15,33-16-1-15,5 1-12 0,6-3-12 0,0-2 5 16,6 2-22-16,-1 0 3 0,-2 0-13 0,-3 2-9 16,-5 7-2-16,-7 0 7 0,-21 10-18 0,-13 10 3 15,-7 3-8-15,-10 4 6 0,-9 3-12 16,-5 5 6-16,-3 0-19 0,-6 4-2 0,-16 6 10 15,17 1 12-15,-17-1-11 0,-11 28 17 16,-8-3-8-16,-17 19 18 0,-28 25 30 0,-4 11 7 16,-10 4 24-16,-2 5-12 0,-8 3-6 0,-3 2 4 15,0-1-9-15,0 3-11 0,3-6 3 16,-3 0-24-16,11-5-2 0,6 1-14 0,5-6 3 16,8-10-10-16,17-15 0 0,11-10-22 0,6-10 8 15,5-5 17-15,2-4-18 0,6-6-10 0,1-4 6 16,2-2-10-16,2 0 18 0,9-14-42 0,-8 11-76 15,8-11-73-15,0 0-77 0,17-7-126 16,-9-3-146-16,3-2 21 0,3-6 9 0,-3 0-92 16,0-2-98-16,-3-3-440 0,3-1-782 0</inkml:trace>
  <inkml:trace contextRef="#ctx0" brushRef="#br0" timeOffset="5423.83">2897 14196 201 0,'-17'11'623'0,"17"-11"-141"15,-16 9-132-15,16-9-49 0,-14 6-92 0,14-6-23 16,-14 5-35-16,14-5 42 0,0 0-7 0,-14 5 28 16,14-5-7-16,0 0-12 0,0 0-7 0,0 0-10 15,0 0-5-15,14-20-7 0,0 8 8 16,11-6-7-16,5-2 4 0,11-3-7 0,9-10-7 16,2 3-19-16,9-6-14 0,24-15-18 0,4 0-15 15,2 1-10-15,-1 3-20 0,1-2-2 16,-2 5-16-16,-1 3 11 0,-14 8-35 0,-13 6 1 15,0-1-4-15,-4 7-3 0,-4 0 12 0,-9 5-24 16,-3-1 1-16,-8 7-2 0,-5-2 0 16,-3 4-8-16,-3-2-21 0,-3 4-15 0,-2 2-28 15,-17 4-28-15,22-6-32 0,-22 6-74 0,0 0-53 16,0 0-39-16,0 0-36 0,0 0-47 0,-20 6-98 16,7-2-43-16,-4 5-421 0,-2-2-599 15</inkml:trace>
  <inkml:trace contextRef="#ctx0" brushRef="#br0" timeOffset="30025.95">2770 15193 397 0,'-28'3'547'0,"1"4"-114"0,-1 0-93 15,3-1-68-15,1-2-40 0,4 2-36 16,1-2-18-16,3 1-7 0,16-5-3 0,-28 5 0 15,28-5-2-15,0 0 2 0,0 0 10 0,0 0 14 16,0 0-20-16,0 0-2 0,19-20-6 0,3 10-9 16,6-4 28-16,10-6-36 0,12-5 28 15,8-5-26-15,25-16 10 0,8-4 7 0,-3-6-24 16,8-4 11-16,1 0 14 0,-1-1-19 16,1 1-62-16,-6 0 21 0,-6 6-54 0,-5 6-7 15,-19 9-16-15,-12 9 0 0,-7 6-6 0,-9 2-4 16,-3 4 2-16,-5 5 6 0,-6 0 51 0,0 3 30 15,-2-1 19-15,-3 2-10 0,-1 2-11 0,-13 7-32 16,22-13-8-16,-22 13-26 0,12-7-5 16,-12 7-68-16,0 0-112 0,0 0-131 0,0 0-148 15,13-6-160-15,-13 6 52 0,0 0-67 0,0 0-111 16,0 0-552-16,0 0-905 0</inkml:trace>
  <inkml:trace contextRef="#ctx0" brushRef="#br0" timeOffset="54762.25">2817 15991 177 0,'-28'0'205'16,"6"1"0"-16,-3 1-68 0,3-2 63 0,0 0-31 16,3 3 39-16,0-2 20 0,19-1 7 0,-33 0 24 15,33 0-41-15,-28 3-2 0,28-3-42 0,-19 0-8 16,19 0-42-16,0 0 12 0,-20 3-27 15,20-3 27-15,0 0-23 0,0 0 6 0,0 0-2 16,-19-3 9-16,19 3 7 0,0 0-14 0,0 0 101 16,0 0-4-16,17-19 46 0,-1 7-19 15,12-7 3-15,8-5-20 0,13-9-17 0,6 3 39 16,25-19-39-16,6 5-39 0,2-4-30 0,3 2-22 16,0 2-26-16,0 5-14 0,-3-1-14 15,-16 8-15-15,-9 7-7 0,-2 0-14 0,-3 2-10 16,-3 1-45-16,-6 1-62 0,-7 7-25 0,-1-2-58 15,-11 5-10-15,1-2-53 0,-7 3-9 0,-2 4-4 16,1-4 31-16,-7 6-2 0,-2-3-23 0,0 2 17 16,-14 5-67-16,19-11-70 0,-19 11-41 15,0 0-93-15,0-23-486 0,-8 13-636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02:25.647"/>
    </inkml:context>
    <inkml:brush xml:id="br0">
      <inkml:brushProperty name="width" value="0.05292" units="cm"/>
      <inkml:brushProperty name="height" value="0.05292" units="cm"/>
      <inkml:brushProperty name="color" value="#FF0000"/>
    </inkml:brush>
  </inkml:definitions>
  <inkml:trace contextRef="#ctx0" brushRef="#br0">838 4018 157 0,'0'0'333'16,"0"0"-126"-16,0 0 14 0,0 0-58 0,0 0-1 15,0 0-41-15,0 0 27 0,0 0 14 0,0 0-12 16,0 0 37-16,0 0-15 0,0 0 16 15,0 0-38-15,0 0 7 0,0 0-54 0,0 0 9 16,0 0-44-16,0 0 22 0,0-20-22 0,0 20 19 16,5-26-42-16,-2 8 19 0,0-2-42 0,2-2 23 15,4-3-36-15,-1-10 24 0,6-4-24 16,0-6-3-16,2 0 7 0,6-10 17 0,0-2-5 16,3-1 28-16,3 1-37 0,-1-3 40 15,3-2-22-15,-2 3 30 0,2-4-34 0,1 6 45 16,-4-2-27-16,1 6 44 0,-3 3-50 0,-3 8 46 15,-6 5-56-15,1 5 48 0,-4 4-57 0,1 2 50 16,-6 3-61-16,3 3-3 0,-5 4 51 0,2 1-60 16,-2 0-8-16,-1 3 42 0,-5 12-58 15,11-19 49-15,-11 19-51 0,0 0 54 0,0 0-53 16,20 14 47-16,-15 3-49 0,1 8 61 16,-1 6-50-16,3 8 0 0,1 5 5 0,2 3 5 15,-3 6-23-15,6 8 35 0,-3 0-26 0,0-1 29 16,0-8-23-16,0-2 27 0,0 0-25 0,0 0 26 15,0-2 2-15,0-4-6 0,-3-5 0 16,0-2-1-16,4-4-1 0,-7 1-3 0,3-8 5 16,-2-1-4-16,-1-2-2 0,1-1 1 0,-3-4 6 15,-1-1 3-15,4-1 0 0,-6-16-13 0,3 27 68 16,-3-27-26-16,2 23 73 0,-2-23-38 16,0 0 18-16,-2 14-55 0,2-14 22 0,-22 3-46 15,5-6 25-15,-5-3-2 0,-8-2-13 0,-6-2-47 16,-11-3 38-16,-3-1-42 0,-10-5 37 15,-4 4-44-15,1-3 45 0,-3 1 2 0,2 2-4 16,1 0-3-16,0 4-11 0,5-3 7 0,8 4-5 16,1 0 2-16,4 3 3 0,10-1-7 0,-1 1 8 15,8 3 2-15,3-2 2 0,3 2-3 0,3 0 3 16,0-1-3-16,2 3-1 0,17 2-3 16,-25-8-2-16,25 8 4 0,-19-7-9 0,19 7 4 15,0 0-2-15,0 0 4 0,0 0-1 16,11-21 5-16,6 12 1 0,10-2-38 0,6-3 40 15,11-5-36-15,17-2 49 0,0-4-37 0,8 0 32 16,24-11-41-16,7 2 44 0,-4-2-34 16,0 2 38-16,-18 7-7 0,-12 3-11 0,0 1-26 15,-3 0 31-15,-5 0-32 0,-3 6 39 0,-11 1-41 16,-5 3 39-16,-6 2-36 0,-5-2 44 0,-4 7-47 16,-4-1 43-16,-1 0-37 0,-2 1 32 0,-1 2-38 15,-16 4 32-15,25-8-37 0,-25 8 34 16,16-3-30-16,-16 3 37 0,0 0-42 0,0 0 44 15,-2 21-33-15,-7-7 44 0,-4 5-53 0,-4 5 46 16,-8 8-46-16,-2 3 55 0,-12 7-48 16,1 2 41-16,-4 4-40 0,-5 2 42 0,-13 16-39 15,7-10 37-15,-7 9-2 0,10-10-3 0,6-10-4 16,-3 1-2-16,3-2-3 0,3-3 6 0,2-1-39 16,3-2 41-16,3-8 2 0,6-2-43 15,-1-1 44-15,6-4-4 0,0-2-33 0,5-5 41 16,1 1-37-16,2-4 35 0,0 1-40 0,3-4 46 15,3 3-40-15,8-13 36 0,-16 17-38 16,16-17 36-16,-11 13-36 0,11-13 17 0,0 0-130 16,-11 13-12-16,11-13-71 0,0 0-54 0,0 0-64 15,0 0-80-15,24-3-54 0,-10-5-561 16,3-5-680-16</inkml:trace>
  <inkml:trace contextRef="#ctx0" brushRef="#br0" timeOffset="14694.93">6844 11980 454 0,'5'-24'748'0,"-5"24"-186"0,-3-19-120 15,3 19-111-15,0 0-76 0,0 0-57 0,-5-13-47 16,5 13-32-16,-8 19-24 0,5 1-26 0,-3 4-13 16,1 12-5-16,-1 4-9 0,1 10-9 0,-1 3-8 15,3 2-7-15,-2 2-1 0,5-1-4 0,-3 0-4 16,0-2-3-16,3-1 1 0,0-5-8 16,3-4 5-16,-3 2 1 0,3 0-1 0,0 1-2 15,-3-4-9-15,2-4-57 0,1 1-31 0,0-1-64 16,0-9-52-16,-1-3-49 0,1-1-46 15,-3-3-42-15,3-4-64 0,-3-19-172 0,0 26-145 16</inkml:trace>
  <inkml:trace contextRef="#ctx0" brushRef="#br0" timeOffset="14994.87">6466 12562 104 0,'-25'-28'656'0,"0"-2"-182"16,1 0-98-16,4 3-86 0,1-1-43 0,5 3-74 15,0-5-22-15,9 6-42 0,2-8-7 0,9-2-18 16,10-5 16-16,12-9 13 0,8-1 7 16,5 2-1-16,25-17-10 0,8 10-21 0,1 3-26 15,-9 11 6-15,-5 12-16 0,-3 1-10 0,2 6-9 16,-5 2-5-16,-2 7-7 0,-12 3-4 16,-2 3-7-16,-4 2-1 0,-7 0-3 0,2 4 1 15,-8 0 2-15,0 3-1 0,-5 2 4 0,-3 4 0 16,-3 2-6-16,-8 4 2 0,-3-15-3 15,-3 37 1-15,-6-17-4 0,-4 10-24 0,-7-2-32 16,-4 6-42-16,-9 5-19 0,-3 1-40 0,-3 0-35 16,6-5-39-16,3-5-36 0,8 0-31 15,0-7-76-15,8-6-277 0,6-1-206 0</inkml:trace>
  <inkml:trace contextRef="#ctx0" brushRef="#br0" timeOffset="15212.71">7880 11593 429 0,'0'0'669'0,"-6"-13"-178"0,6 13-102 0,-35 10-88 0,7 6-64 15,-8 11-50-15,-8 10-35 0,-3 5-4 16,-19 22 10-16,0 6-3 0,5 1 5 0,14-11-26 16,9-10-8-16,5 6-30 0,2-1-6 0,7 1-31 15,4 1-3-15,9-6-8 0,9 1-8 16,7 3-8-16,9 4-17 0,8-2-3 0,11-7-66 15,3 0-45-15,11-6-59 0,8-4-64 16,-3-4-52-16,12-6-73 0,2-9-77 0,0-1-394 16,3-10-430-16</inkml:trace>
  <inkml:trace contextRef="#ctx0" brushRef="#br0" timeOffset="15597.67">7869 12178 56 0,'0'0'513'0,"-19"3"-128"0,19-3-86 15,0 0-31-15,-20 2-30 0,20-2-19 16,0 0-12-16,0 0-35 0,0 0-5 0,0 0-20 16,0 0 4-16,0 0-10 0,0 0-10 0,17-22-24 15,5 14-14-15,0-2-22 0,5 0-12 16,7 0-22-16,-4 4 4 0,6-3-14 0,-6 4-16 15,6-2-46-15,-6 1-17 0,0-1-54 0,-2 4-29 16,-3-4-43-16,0 5-49 0,-1-2-42 16,-4 0-25-16,-1 1-13 0,-5 0-306 0,-14 3-171 15</inkml:trace>
  <inkml:trace contextRef="#ctx0" brushRef="#br0" timeOffset="15780.18">8235 12097 375 0,'0'0'459'0,"-19"6"-113"16,19-6-80-16,-22 10-60 0,22-10-34 0,-19 10-23 15,19-10-7-15,-17 18-10 0,17-18-19 0,-16 20 5 16,7-6-27-16,4-1-1 0,-3 6-32 16,2-2-12-16,1 2-7 0,-1 1-14 0,1 0 2 15,2 1-6-15,0-1-3 0,0 0-7 0,3-2-10 16,-5 0-56-16,5-18-42 0,0 34-44 0,0-34-13 16,5 28-54-16,-5-28-16 0,11 20-104 15,-11-20-203-15,14 15-96 0</inkml:trace>
  <inkml:trace contextRef="#ctx0" brushRef="#br0" timeOffset="15986.84">8616 12324 109 0,'0'0'728'0,"19"-6"-187"15,-19 6-132-15,0 0-76 0,8-4-90 0,-8 4-40 16,0 0-49-16,0 0-17 0,0 0-37 15,0 0-9-15,0 0-27 0,0 0-6 0,0 0-21 16,0 0 2-16,0 0-24 0,-22 17-23 0,11-7-51 16,0 0-36-16,-5 0-35 0,2 1-76 15,-5 1-71-15,2-2-77 0,3 0-324 0,1 0-236 16</inkml:trace>
  <inkml:trace contextRef="#ctx0" brushRef="#br0" timeOffset="16663.73">8792 11946 317 0,'0'0'627'0,"0"0"-148"0,-14-6-130 15,14 6-57-15,0 0-91 0,0 0-39 0,11-16-34 16,-11 16-25-16,25-17-21 0,-14 10-17 0,0 1-14 15,3-2-22-15,-3 2-34 0,3-2-19 0,-14 8 2 16,22-10-1-16,-22 10-7 0,19-10 11 16,-19 10-2-16,14-6 8 0,-14 6 4 0,0 0-2 15,16-9 4-15,-16 9-1 0,0 0 0 0,0 0-1 16,12-5-4-16,-12 5 7 0,0 0 0 0,0 0 3 16,0 0-3-16,0 0 3 0,0 0-4 0,0 0 8 15,0 0-2-15,0 0 0 0,0 0 2 16,0 0 8-16,0 0 11 0,-6 20 10 0,6-20 13 15,-11 25-6-15,11-25 13 0,-8 33-23 0,5-16 12 16,-3 3-35-16,1 3 32 0,2-2-23 16,-2 1 12-16,5 2-19 0,-6-1 10 0,1 0-15 15,2 1 14-15,0-3-36 0,-2 4-30 0,2-5-34 16,-3 2-49-16,6 1-17 0,-5-3-28 16,-6 0-13-16,5-1 1 0,1-2-31 0,2-3 15 15,-2 2-70-15,5-16-131 0,-14 20 63 0</inkml:trace>
  <inkml:trace contextRef="#ctx0" brushRef="#br0" timeOffset="16916.22">8991 12187 633 0,'0'0'520'0,"5"-19"-145"16,-5 19-63-16,0 0-77 0,0 0-45 0,0 0-53 15,0 0-15-15,6-12-33 0,-6 12 5 0,0 0 10 16,0 0 25-16,0 0-12 0,-3 19-7 0,3-19-23 16,-3 28-12-16,3-28-22 0,-3 30-3 0,3-30-13 15,3 31-4-15,-3-31-7 0,8 24-6 16,1-10-3-16,-4-2-2 0,6-2 1 0,0 0-4 16,8-3-41-16,-5-1-49 0,6-2-84 0,-4-1-83 15,3-3-136-15,-19 0-469 0,28 0-473 16</inkml:trace>
  <inkml:trace contextRef="#ctx0" brushRef="#br0" timeOffset="17217.41">8155 12605 575 0,'0'0'410'0,"0"0"-110"0,0 0-57 15,0 0-56-15,0 0-35 0,0 0-33 0,0 0-2 16,14 9-31-16,-14-9-3 0,6 21-24 0,-6-21 6 15,5 33-25-15,1-16-2 0,-6 3-18 16,0 0-39-16,0 1-79 0,0-1-73 0,0 0-152 16,0-3-271-16,0-17-155 0</inkml:trace>
  <inkml:trace contextRef="#ctx0" brushRef="#br0" timeOffset="17717.43">9473 12307 554 0,'0'0'516'16,"0"0"-145"-16,0 21-65 0,0-21-66 0,-11 20-48 15,3-8-54-15,-1-1-28 0,1 0-17 0,-6 1-12 16,1 3-15-16,-1-2-14 0,0 2-9 15,3-3-16-15,-6 4-5 0,4-2-49 0,2 1-56 16,-3-4-58-16,6-1-71 0,-1 0-36 0,9-10-140 16,-19 14-149-16,19-14-98 0</inkml:trace>
  <inkml:trace contextRef="#ctx0" brushRef="#br0" timeOffset="18099.07">9619 11961 169 0,'8'-15'632'16,"1"2"-154"-16,-9 13-129 0,11-26-58 16,-11 26-75-16,16-21-41 0,-8 9-46 0,3 0-30 15,0-3-16-15,3 5-17 0,-3-1-10 0,3-1-15 16,-3 2-14-16,6 1 1 0,-4-1-11 15,4 0-8-15,-3 1-10 0,2 3-17 0,-5-2-3 16,-11 8-6-16,25-12-5 0,-25 12 6 0,19-10 3 16,-19 10 8-16,11-5 4 0,-11 5-3 0,0 0 6 15,14-6-3-15,-14 6 8 0,0 0 3 0,0 0 31 16,6 13 8-16,-6-13 11 0,-3 34 16 16,-3-11 21-16,4 2-18 0,-1 3 7 0,-3 2-23 15,1 4 2-15,-1 0-8 0,-2 3-22 0,3-1 10 16,2-2-19-16,0-3 9 0,3-1-16 15,-5 0-24-15,10 0-60 0,-5-3-32 0,3 1-67 16,2-4-85-16,1-3-35 0,-1-2-76 0,6-2-279 16,-2-7-206-16</inkml:trace>
  <inkml:trace contextRef="#ctx0" brushRef="#br0" timeOffset="18402.33">10074 12201 635 0,'0'0'617'15,"0"0"-154"-15,-3-18-83 0,3 18-106 0,0 0-48 16,0 0-58-16,0 0-23 0,-3-16-40 16,3 16-11-16,0 0-30 0,0 0-6 0,0 0-22 15,0 0 0-15,0 0-33 0,0 0 24 0,0 0-14 16,17-6 8-16,-17 6-14 0,11 10 8 0,-11-10-12 16,16 12 7-16,-16-12-10 0,22 15 9 0,-13-5-11 15,4-1 9-15,-2 1-13 0,1-2 13 16,1 1-7-16,-2 0 11 0,-2 1 8 0,2 0 28 15,-11-10 9-15,19 15 22 0,-19-15 32 0,11 19 2 16,-11-19 7-16,5 17-3 0,-5-17-15 16,-11 26-30-16,3-12-1 0,-3 0-22 0,0 0-3 15,-3 1-17-15,-2-3-7 0,-1 3-64 0,3-1-41 16,-2 0-47-16,2-1-56 0,0-1-51 16,3-2-51-16,11-10-65 0,-16 17-21 0,16-17-76 15,0 0-280-15,0 0-313 0</inkml:trace>
  <inkml:trace contextRef="#ctx0" brushRef="#br0" timeOffset="18666.82">10721 11443 512 0,'17'-38'726'0,"-6"8"-158"0,-3 4-128 15,1 5-97-15,-1 1-75 0,-3 4-54 16,-5 16-44-16,0 0-34 0,0 0-17 0,0 0 15 15,-11 17-13-15,-2 9 5 0,2 14-24 0,-12 3-9 16,1 14-16-16,0 1-7 0,3 5-21 16,-3 3-7-16,3 1-11 0,-3 4 4 0,8-1-13 0,-8 0-1 15,8 1-30-15,-5-2-37 0,2-2-39 16,1-1-32-16,5-6-22 0,2-9-31 0,-2-1-35 16,6-10-24-16,2-2-44 0,0-6-39 0,1-4-10 15,2-1-105-15,0-4-236 0,2-6-219 16</inkml:trace>
  <inkml:trace contextRef="#ctx0" brushRef="#br0" timeOffset="19100.96">10821 11920 88 0,'5'-20'520'0,"-2"2"-121"15,-3 18-86-15,3-28-55 0,-3 28-52 16,5-22-28-16,-5 22-32 0,3-18-31 0,-3 18 3 16,0 0 5-16,0 0 23 0,0 0-5 0,0 0 8 15,-14 18-12-15,9-3-7 0,-6 5-18 0,0 3-9 16,2 1-1-16,-2 6-15 0,0-1-7 0,0 1-18 16,3-6-11-16,3 0-8 0,-1-2-13 15,0 1-3-15,1-6-6 0,2 3-5 0,3-20-1 16,0 30-3-16,0-30-4 0,8 24 2 15,-8-24-8-15,17 14-4 0,-17-14-8 0,25 4-1 16,-25-4-4-16,25-4-1 0,-25 4 6 0,27-8-1 16,-27 8 3-16,25-10 2 0,-25 10 2 0,19-8-2 15,-19 8 2-15,17-7-4 0,-17 7-1 16,0 0 2-16,14-1-6 0,-14 1 6 0,0 0 1 16,0 0-5-16,0 0 7 0,0 0 3 15,22 0 0-15,-22 0 6 0,0 0 5 0,0 0 6 16,0 0-1-16,19 1-2 0,-19-1 1 0,0 0-5 15,0 0 5-15,22-5-24 0,-22 5-41 0,8-7-46 16,-8 7-71-16,17-18-41 0,-17 18-46 0,11-21-63 16,-11 21-32-16,14-21-413 0,-14 21-350 15</inkml:trace>
  <inkml:trace contextRef="#ctx0" brushRef="#br0" timeOffset="19276.09">11253 12081 641 0,'0'0'505'0,"0"0"-138"0,0 0-62 16,11 15-72-16,-11-15-39 0,0 0-30 0,0 0 12 16,0 0-21-16,-5 17-8 0,5-17-31 0,-6 15-15 15,6-15-23-15,-5 20-19 0,5-20-10 0,-8 23-4 16,8-23-41-16,-6 24-43 0,6-24-67 0,0 23-79 16,0-23-63-16,-5 26-70 0,5-26-86 15,0 20-244-15,0-20-203 0</inkml:trace>
  <inkml:trace contextRef="#ctx0" brushRef="#br0" timeOffset="19675.68">11526 11857 51 0,'9'-21'708'0,"-4"2"-185"0,1 4-116 16,-6 15-82-16,5-27-84 0,-5 27-48 15,6-20-43-15,-6 20-28 0,0 0-8 0,0 0-2 16,0 0 25-16,0 0-14 0,0 0-11 0,-3 31-7 16,0-15-13-16,3 4-10 0,-5 4 3 15,5-3-22-15,0 4-4 0,-6-3-12 0,6 1-8 16,0 0-8-16,0 0-7 0,6-3-3 0,-6 0-4 16,5-2-5-16,-5-2 0 0,6 0-1 0,-6-16-5 15,13 23 0-15,-13-23-1 0,11 12-3 16,-11-12 11-16,20 8-15 0,-20-8 1 0,0 0 1 15,22-8-3-15,-22 8 0 0,14-5 4 0,-14 5 0 16,0 0-1-16,16-6 2 0,-16 6-4 0,0 0-2 16,0 0 2-16,14-7 2 0,-14 7-8 15,0 0 6-15,0 0 0 0,0 0 1 0,0 0 0 16,16-7-3-16,-16 7 4 0,0 0-5 16,0 0-8-16,0 0-35 0,0 0-57 0,0 0-33 15,0 0-53-15,0 0-42 0,17-3-8 0,-17 3-34 16,0 0-6-16,0 0-29 0,19 6-382 15,-19-6-255-15</inkml:trace>
  <inkml:trace contextRef="#ctx0" brushRef="#br0" timeOffset="19856.68">11984 12080 95 0,'0'0'697'16,"0"0"-203"-16,0 0-94 0,0 0-80 16,0 0-36-16,0 0-42 0,0 0-8 0,11 10-20 15,-11-10-18-15,0 0-34 0,0 0-31 0,-11 13-11 16,11-13-36-16,0 0-7 0,-6 20-27 15,6-20 5-15,0 0-22 0,6 24-10 0,-6-24 2 16,5 20-8-16,-5-20-45 0,17 16-50 0,-17-16-77 16,25 12-61-16,-25-12-73 0,24 6-101 0,-24-6-102 15,36-6-237-15,-19-1-307 0</inkml:trace>
  <inkml:trace contextRef="#ctx0" brushRef="#br0" timeOffset="20220.36">12301 11829 633 0,'-6'-17'549'0,"6"17"-151"16,0 0-77-16,-14-12-69 0,14 12-65 0,0 0-38 15,0 0-23-15,0 0-12 0,-16 6 4 0,16-6-24 16,-11 16 1-16,11-16-27 0,-8 22 1 0,8-22-13 16,-6 28 2-16,6-28-12 0,-5 30 3 0,5-30-15 15,0 28 1-15,0-28-12 0,0 27 0 16,0-27-9-16,11 29 3 0,-9-18-4 0,-2-11 0 15,17 23-3-15,-6-16 1 0,-3 2-6 0,-8-9 7 16,28 10-8-16,-28-10 4 0,25 5-8 16,-25-5 2-16,24 2 2 0,-24-2 10 0,17 0 29 15,-17 0 16-15,0 0 7 0,19 3 12 16,-19-3-2-16,0 0-4 0,0 0-6 0,22 2-9 16,-22-2-6-16,0 0-16 0,0 0-3 0,14 5-5 15,-14-5 7-15,0 0 2 0,17 0-6 0,-17 0 3 16,24-2-11-16,-24 2-3 0,25-4-8 15,-25 4-30-15,31-4-55 0,-15-2-47 0,1 5-62 16,2-4-56-16,-5 1-75 0,8-2-99 0,-9 1-51 16,10-4-365-16,-4 3-446 0</inkml:trace>
  <inkml:trace contextRef="#ctx0" brushRef="#br0" timeOffset="20438.49">12904 11954 356 0,'0'0'660'16,"0"0"-156"-16,0 0-122 0,0 0-72 0,0 0-79 15,0 0-38-15,0 0-44 0,14 3-7 0,-14-3-32 16,0 0-9-16,0 0-30 0,0 0-6 0,0 0-18 16,0 0-2-16,11 10-12 0,-11-10 4 15,0 0-2-15,0 19 4 0,0-19-10 0,0 0-2 16,0 27-4-16,0-27-6 0,0 28-1 0,0-28-2 16,-5 29-1-16,5-29-1 0,-6 28-7 0,6-28 2 15,-5 25-27-15,5-25-50 0,-9 25-38 16,9-25-88-16,-11 25-120 0,11-25-116 0,-11 15-363 15,11-15-401-15</inkml:trace>
  <inkml:trace contextRef="#ctx0" brushRef="#br0" timeOffset="20706.47">13001 11422 447 0,'30'-18'640'16,"0"3"-156"-16,1 4-109 0,5 5-74 0,-1 3-79 16,7 3-20-16,-6 6-16 0,10 4-19 0,-7 7-16 15,2 0-25-15,1 5-19 0,-6 5-23 16,-6 0-13-16,0 9-9 0,-8-2-7 0,-2 1-12 16,-9 4-5-16,-6-2-11 0,-5 3 2 0,-11 9-13 15,-5 6-28-15,-15 2-42 0,-5-1-60 0,-19 18-11 16,-5-3-32-16,13-16-10 0,0-10 3 15,3 0-32-15,-3-5-25 0,6-2-46 0,-6-2-39 16,8-5-345-16,9-5-208 0</inkml:trace>
  <inkml:trace contextRef="#ctx0" brushRef="#br0" timeOffset="20976.16">14015 11927 465 0,'17'-5'688'0,"-17"5"-169"0,0 0-114 0,11-16-97 15,-11 16-71-15,19-16-54 0,-3 8-69 0,-2-2-44 16,3 4-83-16,2-3-63 0,-2 4-63 16,2 0-93-16,-3 0-38 0,-16 5-39 0,31-2-308 15,-31 2-176-15</inkml:trace>
  <inkml:trace contextRef="#ctx0" brushRef="#br0" timeOffset="21108.02">14098 12063 422 0,'-11'10'695'15,"11"-10"-178"-15,-9 17-108 0,9-17-104 0,-5 13-64 16,5-13-50-16,0 0-34 0,14 10-31 0,-14-10-59 16,27 0-53-16,-7-5-87 0,2 4-107 0,2-5-147 15,1-2-479-15,11-2-412 0</inkml:trace>
  <inkml:trace contextRef="#ctx0" brushRef="#br0" timeOffset="28530.44">15164 11912 193 0,'0'0'701'0,"-13"-6"-175"16,13 6-130-16,-17-4-72 0,17 4-89 0,0 0-41 16,-19-5-55-16,19 5-15 0,0 0-35 15,0 0-7-15,-11-5-24 0,11 5 12 0,0 0-22 16,0 0 3-16,0 0-20 0,0 0 5 0,-6-15-20 16,6 15 9-16,0 0-14 0,6-13 8 15,-6 13-14-15,5-12 13 0,-5 12-14 0,6-15 11 16,-6 15-6-16,11-15 6 0,-11 15-5 0,0 0 7 15,0-22-4-15,0 22 10 0,-11-18-2 0,11 18 0 16,-17-17-6-16,17 17 4 0,-25-10-2 0,25 10 1 16,-30-3-2-16,8 3 2 0,3 4-4 15,-6 6 5-15,3 0-5 0,-3 3-2 0,0 2-4 16,1 3-4-16,1 2 3 0,4 4-3 16,-3-3-13-16,8 4 18 0,3-1-9 0,0-3 6 15,9 2 0-15,-1-2-3 0,3-1 2 0,5-1-3 16,1-2 5-16,5-1-3 0,3-6 0 15,2 0 4-15,3-5-5 0,3-3-2 0,3-4-5 16,0-3-4-16,5-1-3 0,-2-3 0 0,2-3-4 16,-5-3 5-16,0 1-2 0,-3 0 7 0,-3 1-1 15,-2-1 7-15,-3 1-1 0,-3 0 5 0,2 0 6 16,-2 3 8-16,-11 10-2 0,11-16-3 16,-11 16 5-16,14-14-12 0,-14 14 6 0,0 0-9 15,0 0-1-15,0 0-3 0,0 0-4 0,0 0 5 16,0 0-1-16,0 0-2 0,0 0 4 15,-8 17-8-15,8-17 6 0,-6 17-1 0,6-17 2 16,-5 15-3-16,5-15 0 0,0 0 5 0,-8 17-3 16,8-17 1-16,0 0-1 0,0 0 1 0,-6 17 1 15,6-17-2-15,0 0 0 0,0 0 0 16,0 0-2-16,0 0 2 0,0 0-1 0,0 0 5 16,14-7-1-16,-3-3 0 0,3 0 3 0,-3-3-6 15,0 0 1-15,8-1-9 0,-8 1 13 16,3-1-7-16,-3 2 6 0,5 0-11 0,-5 2 7 15,-2 0-6-15,2 2-2 0,-11 8-1 0,19-12 0 16,-19 12-1-16,11-6 2 0,-11 6 2 16,0 0 0-16,0 0 3 0,0 0-1 0,19 1 6 15,-19-1-2-15,0 0 2 0,0 0-2 0,6 20-4 16,-6-20 8-16,0 0-3 0,0 0 1 0,0 23 1 16,0-23-3-16,0 0 1 0,0 0-2 15,0 17 4-15,0-17-3 0,0 0-2 0,0 0-2 16,0 0-3-16,0 0-1 0,5 10 3 0,-5-10-4 15,0 0-1-15,25-7-5 0,-25 7 2 0,22-13-4 16,-22 13 11-16,20-13-6 0,-20 13 7 16,22-12-4-16,-22 12 1 0,13-5-3 0,-13 5 5 15,0 0-9-15,11-5 8 0,-11 5-9 0,0 0 9 16,0 0-6-16,0 0 12 0,14 5-6 16,-14-5 3-16,0 0-6 0,6 17 10 0,-6-17-4 15,11 13 10-15,-11-13-15 0,16 13 13 0,-16-13-4 16,20 10 8-16,-20-10-9 0,24 6 11 15,-24-6-7-15,25 1 6 0,-25-1-2 0,22-5 4 16,-5-1-5-16,-17 6 12 0,25-14 8 0,-17 4 7 16,3 0-3-16,-11 10 14 0,16-18 18 0,-16 18-3 15,9-14 11-15,-9 14-15 0,0 0-4 0,11-14-21 16,-11 14 1-16,0 0-16 0,0 0-3 16,0 0-3-16,0 0 4 0,-6 11-10 0,6-11 5 15,-14 27-12-15,3-11 10 0,0 1-11 16,6 3 3-16,-3-3-1 0,-3 3-1 0,-1-3 8 15,10-1-1-15,-7 0 5 0,1 1-7 0,3-4 8 16,5-13-13-16,-11 20 13 0,11-20-10 0,-3 15 12 16,3-15-18-16,0 0 4 0,0 0-2 0,0 0-5 15,0 0-8-15,0 0 4 0,14-17 11 16,-9 6-6-16,6-2 6 0,-3-1-10 0,-2 2 11 16,5-2-6-16,-3 4 9 0,-2-1-9 0,5-1 5 15,-11 12-3-15,16-18 3 0,-16 18-8 16,14-14 4-16,-14 14-12 0,11-10 9 0,-11 10-5 15,0 0-4-15,0 0 12 0,14-5 1 0,-14 5 1 16,0 0 7-16,0 0-5 0,5 13 8 16,-5-13-14-16,0 0 13 0,0 0-8 0,11 14 4 15,-11-14-4-15,0 0-3 0,0 0-25 0,0 0-14 16,6 13-2-16,-6-13 0 0,0 0 10 0,0 0 2 16,0 0 10-16,0 0-4 0,0 0 6 15,25-4-13-15,-25 4 8 0,16-9-16 0,-16 9 19 16,14-10-13-16,-14 10 17 0,0 0-12 0,11-10 15 15,-11 10-14-15,0 0 15 0,0 0-13 0,17-7 23 16,-17 7-16-16,0 0 20 0,0 0-12 16,0 0 15-16,13 7-13 0,-13-7 15 0,0 0-12 15,14 12 16-15,-14-12-17 0,0 0 20 16,17 10-13-16,-17-10 16 0,0 0-13 0,25 5 14 16,-25-5-9-16,0 0 21 0,16 0-1 0,-16 0 16 15,19-7-17-15,-19 7 6 0,17-17-12 16,-17 17 6-16,16-23-14 0,-7 9 7 0,-4-2-9 0,1-2 3 15,2-2-18-15,-5 0 9 0,2-1-13 16,-2-2 14-16,-3 6-9 0,0-2 9 0,0 19-12 16,6-30 14-16,-6 30-18 0,0-21 10 0,0 21-16 15,0 0 17-15,0 0-16 0,0 0 20 16,0 0-11-16,11 7 9 0,-3 7-6 0,0 6 15 16,-5 3-17-16,8 4 16 0,-6 2-14 0,6 2 15 15,-2 0-12-15,-4 4 12 0,1-7-2 16,-6-1 2-16,5 2-2 0,-5-5-12 0,0-1 16 15,6-3-9-15,-6-2 37 0,0-18 8 0,0 27-9 16,0-27-7-16,0 0-7 0,0 0-4 0,0 0-2 16,14-15-12-16,-9-5 5 0,9-2-9 0,-3-9 7 15,5-6-10-15,1-2 6 0,-3 1-6 16,5-1 3-16,-8 6-2 0,0 1 7 0,6 0-3 16,-9 4 4-16,3 5-5 0,-3 3 5 0,0 1-7 15,-5 2 5-15,3 3-11 0,-6 14 2 16,11-24-11-16,-11 24 14 0,0 0-8 0,0 0 9 15,0 0-9-15,0 0 13 0,14 14-9 16,-9 3 7-16,-5 2-5 0,6 2 6 0,-1 2-8 16,1 0 11-16,-1 1-9 0,1 0 8 0,-4-2-7 15,4 2 10-15,-1-3-5 0,1-2 4 0,-6-3-15 16,5-1 4-16,-5-15-38 0,6 30-6 16,-6-30-64-16,3 20-84 0,-3-20-62 0,0 0-68 15,0 0-23-15,2 17-342 0,-2-17-255 0</inkml:trace>
  <inkml:trace contextRef="#ctx0" brushRef="#br0" timeOffset="28654.87">16493 11912 271 0,'0'0'507'0,"16"-10"-60"0,-16 10-49 16,0 0-53-16,14-8-35 0,-14 8-51 0,0 0-28 15,0 0-35-15,0 0-35 0,19-8-39 16,-19 8-22-16,0 0-29 0,0 0-71 0,0 0-104 16,0 0-60-16,0 0-72 0,17 0-96 0,-17 0-86 15,0 0-269-15,19 6-250 0</inkml:trace>
  <inkml:trace contextRef="#ctx0" brushRef="#br0" timeOffset="29086.08">16901 11636 290 0,'0'0'566'0,"16"-16"-115"0,-16 16-96 0,14-10-14 16,-14 10-33-16,25-4-5 0,-25 4 10 15,33 4-2-15,-14 5 0 0,6-2-9 0,3 7-45 16,-1 5-42-16,12 2-40 0,-1 4-22 0,4 2-46 16,5 3-14-16,-1 3-12 0,-1-6-19 15,-4 3-8-15,0-5-16 0,-5-2-19 0,-6-3-80 16,1-3-58-16,-4-3-12 0,-5-5-16 0,-5-3 2 15,-17-6-4-15,36-5 9 0,-20-5 33 16,-5-4 16-16,-3-6 24 0,-2 0 26 0,-6-3 26 16,0-4 44-16,0 6 32 0,-6-3 40 0,1 1 24 15,-1 3 24-15,-2 0 15 0,-3 3-6 0,3 1-17 16,-3 3-22-16,0 3-25 0,-3 3-14 0,14 7-19 16,-33-3-10-16,19 6-9 0,-2 7-13 15,-1 3-5-15,-2 4-4 0,5 3-8 0,-2 4-1 16,-1 2-28-16,3 2-102 0,3 0-77 15,0 4-50-15,6 1-68 0,-4-3-74 0,9 0-89 16,0 0-83-16,6-1-389 0,5 1-608 0</inkml:trace>
  <inkml:trace contextRef="#ctx0" brushRef="#br0" timeOffset="29340.2">18290 11479 541 0,'3'-21'696'15,"-3"21"-169"-15,2-33-113 0,-2 33-102 0,0-20-65 16,0 20-50-16,0 0 6 0,0 0 10 0,0 0-9 16,-19 10-15-16,8 6-15 0,0 2-19 0,3 6-18 15,-3 4-19-15,0 4-19 0,0 1-23 0,2 1-9 16,1 2-18-16,0-2-6 0,2 1-8 15,-2-1-7-15,3-1-110 0,-4-3-87 0,4-2-73 16,-3-2-99-16,2-2-125 0,1 0-118 16,-1-2-304-16,1-5-524 0</inkml:trace>
  <inkml:trace contextRef="#ctx0" brushRef="#br0" timeOffset="29518.3">17978 11914 655 0,'0'0'732'0,"-13"-20"-171"15,13 20-120-15,-9-17-96 0,9 17-63 16,0 0-61-16,6-25-36 0,-1 10-24 0,6 4-10 16,9-3-32-16,-1 1-21 0,3-1-22 0,6-1-12 15,2 1-27-15,0 4-58 0,3 0-65 0,3 4-68 16,-3 1-43-16,-8 2-61 0,5 1-78 16,-5 2-15-16,-3 2-16 0,-5 1-378 0,-1 2-328 15</inkml:trace>
  <inkml:trace contextRef="#ctx0" brushRef="#br0" timeOffset="30307.01">18320 11897 404 0,'-8'13'329'0,"8"-13"-98"0,-17 17-24 16,17-17-58-16,-11 16-8 0,11-16-32 0,-8 11 26 0,8-11-16 15,0 0 20-15,0 0 2 0,0 0-15 16,0 0-6-16,0 0-28 0,0 0-7 0,14 6-25 16,-14-6-3-16,19-14-17 0,-19 14-2 0,19-19-17 15,-8 12 5-15,-2-1-16 0,-1-2 16 16,-8 10-12-16,22-16 20 0,-22 16-11 0,14-14 15 15,-14 14-10-15,14-12 15 0,-14 12-14 0,0 0 15 16,16-10-17-16,-16 10 11 0,0 0-17 0,8-8 11 16,-8 8-8-16,0 0 20 0,0 0-15 0,17-5 10 15,-17 5-19-15,0 0 8 0,0 0-17 16,17 3 9-16,-17-3-11 0,0 0 7 0,13 7-10 16,-13-7 8-16,0 0-11 0,17 13 9 15,-17-13-15-15,14 7 14 0,-14-7-22 0,16 10-8 16,-16-10-37-16,25 9-4 0,-25-9-35 0,30 1-10 15,-13-2-12-15,2-3 0 0,-2-1 19 0,7 2 0 16,-4-4 32-16,-4 2-5 0,1 0 34 16,-3 0-3-16,2-3 28 0,-16 8 21 0,19-12 19 15,-19 12 13-15,11-10-2 0,-11 10 25 16,0 0-15-16,0 0 23 0,0 0-12 0,0-16 12 16,0 16-23-16,0 0 6 0,0 0-23 0,-24 1 8 15,24-1-24-15,-20 5 17 0,20-5-25 0,-19 10 13 16,19-10-18-16,-19 10 7 0,19-10-15 15,-14 10 18-15,14-10-14 0,-11 10 11 0,11-10-15 16,0 0 15-16,-8 14-16 0,8-14 17 0,0 0-9 16,0 0 12-16,0 0-16 0,8 14 21 0,-8-14-21 15,19 2 13-15,-19-2-26 0,25-5 6 16,-25 5-20-16,28-3 7 0,-28 3-7 0,24-7 21 16,-24 7-10-16,22-7 15 0,-22 7-12 0,17-4 17 15,-17 4-14-15,0 0 15 0,17-6-11 16,-17 6 11-16,0 0-14 0,0 0 22 0,16-4-21 15,-16 4 17-15,0 0-16 0,0 0 17 0,19-4-11 16,-19 4 18-16,0 0-14 0,22-10 24 0,-22 10-10 16,22-10 16-16,-22 10-11 0,20-13 14 15,-9 3-13-15,-11 10 12 0,14-23-13 0,-9 9 7 16,3-2-17-16,-5-1 14 0,0-3-16 0,0 0 13 16,-6-3-4-16,3 3 13 0,-3 0 0 0,3 0 8 15,-3 3-1-15,3 17-1 0,-2-31-12 16,2 31-4-16,-6-25-26 0,6 25 12 0,6-15-2 15,-6 15-4-15,0 0-2 0,24-2 7 16,-10 7-5-16,3 7 4 0,2 3-6 0,3 3 9 16,0 2 2-16,0 0 28 0,-3 4 37 0,-2-5 36 15,-3-2 60-15,-6 2 60 0,3-2 17 0,-8 0-5 16,-3-17-24-16,-3 36-35 0,-8-19-34 0,3-2-28 16,-9 0-23-16,1 0-19 0,-1-2-16 15,-2-3-39-15,2 2-111 0,1-4-140 0,5-2-118 16,11-6-133-16,-25 4-136 0,25-4-631 0,0 0-886 15</inkml:trace>
  <inkml:trace contextRef="#ctx0" brushRef="#br0" timeOffset="30608.82">19376 11706 443 0,'0'0'688'0,"0"0"-174"0,0 0-91 15,0 0-96-15,14-4-41 0,-14 4-35 16,0 0-39-16,0 0-30 0,0 0-39 0,0 0-1 15,8 14-30-15,-8-14-11 0,0 19-28 0,0-19-8 16,-6 21-20-16,6-21-34 0,0 24-77 0,0-24-71 16,-2 19-86-16,2-19-98 0,0 0-56 15,-3 20-127-15,3-20-251 0,0 0-340 0</inkml:trace>
  <inkml:trace contextRef="#ctx0" brushRef="#br0" timeOffset="30718.75">19458 11429 398 0,'0'0'378'16,"-5"-11"-155"-16,5 11-107 0,0 0-62 0,-22 7-62 16,22-7-66-16,-17 14-271 0,17-14 143 0</inkml:trace>
  <inkml:trace contextRef="#ctx0" brushRef="#br0" timeOffset="31307.7">19624 11451 375 0,'0'0'423'0,"8"-17"-70"0,-8 17-50 16,6-19-27-16,-6 19-8 0,2-17-48 0,-2 17-17 16,0 0-46-16,0-19-13 0,0 19-45 15,0 0-8-15,0 0-35 0,3-17 0 0,-3 17-26 0,0 0 6 16,0 0-21-16,0 0 9 0,0 0-19 16,0 0 14-16,0 0-20 0,0 0 16 0,0 0-18 15,0 0 12-15,0 0-15 0,0 0 17 0,3 23-29 16,-3-23 37-16,5 30-13 0,-2-10 21 15,3 3-7-15,-1 0 12 0,-2 1-17 0,5-1 17 16,-2 0-14-16,-4 1 9 0,4-3-1 0,-3 2 16 16,-3-2-4-16,0 1 1 0,-6-2-12 15,1 0 1-15,-1-3-8 0,-2 0 1 0,0-1-8 16,-1-2-14-16,-2-4-37 0,3 3-5 0,8-13-37 16,-16 17 0-16,16-17-15 0,0 0 16 15,-11 8 11-15,11-8 16 0,0 0 5 0,0 0 14 16,19-10 2-16,-19 10 11 0,25-9 8 0,-12 1 21 15,1 1-2-15,3 2 23 0,-3-4-11 0,5-1 16 16,-5 4-20-16,2-2 13 0,-2 2-15 0,5-1 19 16,-5 0-16-16,0 1 15 0,-14 6-18 15,25-10 16-15,-25 10-19 0,19-4 15 0,-19 4-7 16,14-6 24-16,-14 6-10 0,0 0 11 16,0 0-9-16,16-7-1 0,-16 7-2 0,0 0-1 15,0 0-8-15,0 0 1 0,14-7-3 0,-14 7-4 16,0 0-11-16,0 0-16 0,0 0-51 0,8-16-11 15,-8 16-38-15,6-17-24 0,-6 17-18 0,11-24-19 16,-6 9 35-16,4 4 2 0,-4-3 44 16,1 2 4-16,-6 12 33 0,11-22 33 0,-11 22 39 15,8-20 19-15,-8 20 12 0,5-15 6 0,-5 15-18 16,0 0-2-16,9-15-17 0,-9 15-2 16,0 0-7-16,0 0 4 0,0 0-3 0,0 0-1 15,0 0-42-15,11 15-78 0,-11-15-44 0,8 25-54 16,-3-13-58-16,4 1-327 0,-1 1-153 15</inkml:trace>
  <inkml:trace contextRef="#ctx0" brushRef="#br0" timeOffset="31658.45">20194 11726 193 0,'0'0'512'0,"0"0"-100"0,11 13-62 16,-11-13-36-16,0 0 4 0,0 0-45 0,0 0-23 16,11 10-40-16,-11-10-38 0,0 0-37 0,0 0-25 15,0 0-25-15,20-4-13 0,-20 4-17 16,0 0-7-16,11-6-19 0,-11 6-21 0,0 0-21 15,14-13-2-15,-14 13-14 0,0 0 14 0,5-16-11 16,-5 16 18-16,-5-15-14 0,5 15 19 0,-11-19-14 16,11 19 15-16,-17-17-14 0,17 17 18 15,-17-13-11-15,17 13 9 0,-16-10-11 0,16 10 15 16,0 0-14-16,-19-7 8 0,19 7-13 0,0 0 15 16,0 0-11-16,0 0 14 0,0 0-21 15,0 0 22-15,-3 16-7 0,3-16 11 0,14 15-13 16,-14-15 15-16,22 16-12 0,-9-7 14 0,-2-4-17 15,6 1 17-15,-3 0-17 0,2-2 17 0,-2 2-14 16,3-2 18-16,-17-4-4 0,30 6 11 16,-30-6-12-16,25 4 6 0,-25-4-12 0,19 4 6 15,-19-4-10-15,0 0 7 0,19 6-26 0,-19-6-16 16,0 0-64-16,0 0-53 0,17 6-40 16,-17-6-42-16,0 0-21 0,0 0-33 0,-3 20-89 15,3-20-195-15,-19 20-129 0</inkml:trace>
  <inkml:trace contextRef="#ctx0" brushRef="#br0" timeOffset="75410.61">14599 12856 556 0,'0'0'411'0,"-16"-6"-83"16,16 6-76-16,0 0-43 0,-14-4-63 0,14 4-12 15,0 0-17-15,0 0-5 0,-16-7 12 0,16 7-19 16,0 0 8-16,0 0-21 0,0 0 3 0,-11-13-23 16,11 13 8-16,0 0-16 0,0 0 6 0,0 0-15 15,5-16 12-15,-5 16-6 0,0 0 10 16,0 0-2-16,6-14 8 0,-6 14 8 0,0 0-8 16,0 0 15-16,11-13-19 0,-11 13 10 15,0 0-19-15,0 0 6 0,8-12-20 0,-8 12 12 16,0 0-17-16,5-10 7 0,-5 10-7 0,0 0 1 15,17-13 0-15,-17 13 6 0,25-12 3 16,-14 5 8-16,8-1-1 0,3 0 5 0,-3 0-14 16,12-4 1-16,4 0-3 0,7-1 4 0,5-2 0 15,13-3-3-15,1-2 10 0,11-1 3 16,-1 1-1-16,1-2-5 0,30-5-13 0,-19 6-4 16,-15 4-12-16,4-2-1 0,-3 3-8 0,0 1-6 15,-6 0-1-15,-2 1 1 0,0 0-5 0,-9 2 1 16,-2 2-8-16,-4 0 3 0,-4 0 0 0,-4 2-2 15,-2-2 4-15,0 3-8 0,-3-2 4 16,0-1-2-16,-11 6 0 0,3-2 0 0,3 0 1 16,-9 1 0-16,0 1-3 0,-2-1-4 0,-3 1-27 15,-14 4-29-15,27-6-36 0,-27 6-34 16,19-4-31-16,-19 4-26 0,0 0-8 0,0 0-23 16,20 0-25-16,-20 0-33 0,0 0-64 0,0 0-36 15,5 19-25-15,-5-19-75 0,6 15-258 0,-6-15-313 16</inkml:trace>
  <inkml:trace contextRef="#ctx0" brushRef="#br0" timeOffset="76024.71">17763 12685 210 0,'-24'-6'721'0,"24"6"-170"16,-22-8-96-16,22 8-82 0,-20-10-78 15,20 10-56-15,0 0-48 0,-5-12-37 0,5 12-18 16,19-15-17-16,3 6 0 0,8-1-4 0,12 0-4 16,10 0 16-16,12-6-25 0,10 5 10 0,33-9 7 15,9 1-10-15,8 4 19 0,3-4-16 16,8 2-6-16,0-2-10 0,3 2-8 0,0-1-8 16,0 2-9-16,-1 0-7 0,1-2-3 0,-3 2-3 15,-5 2-5-15,-9-2-8 0,-2 2-8 0,-23 4-3 16,-16 0-3-16,-3 3-17 0,-2 1 6 15,-4-1-2-15,-2 1-3 0,-14 2-3 0,0-2-1 16,-5 2-7-16,-9 1 2 0,-5 0-4 0,-3-1-9 16,-5 4-15-16,-3-3-32 0,-3 0-33 15,-6 0-55-15,-16 3-33 0,22-7-48 0,-22 7-30 16,0 0-40-16,0 0-16 0,0 0-79 0,-22-10-8 16,3 7-30-16,-3 3-435 0,-3 0-487 15</inkml:trace>
  <inkml:trace contextRef="#ctx0" brushRef="#br0" timeOffset="101238.37">7940 13217 444 0,'0'0'375'0,"0"0"-81"0,-13-4-69 0,13 4-31 15,0 0-17-15,0 0 4 0,-17-6 5 0,17 6-4 16,0 0-6-16,0 0-4 0,0 0-14 0,-16-6-17 16,16 6-14-16,0 0-20 0,0 0-13 15,0 0-25-15,0 0-6 0,0 0-5 0,0 0 8 16,0 0 19-16,0 0 0 0,22-14 11 16,-3 10-8-16,6 2 19 0,11-5-13 0,2 0 10 15,12-3 0-15,16-1-4 0,0-2-5 0,11-3-11 16,0 1-12-16,31-5-11 0,-17 4-6 15,-11 2-11-15,3 1-11 0,-1 0-4 0,-5 1-8 16,3 0 1-16,-3 5-1 0,-5-3-13 0,-6 1 4 16,0-1-1-16,-10 4 3 0,-4 1 0 0,-2-1-1 15,2-1 2-15,-16 1 3 0,5 5 1 16,-11-4 7-16,1 1-10 0,-6 3 5 0,-1-2 1 16,-2 1 7-16,-5 1 10 0,2-2 11 0,-19 3 11 15,31-1-5-15,-31 1 7 0,16-3-19 0,-16 3 2 16,0 0-17-16,25-2 2 0,-25 2-14 15,0 0 3-15,0 0-20 0,0 0-45 0,16-4-59 16,-16 4-66-16,0 0-70 0,0 0-46 0,0 0-57 16,0 0-51-16,0 0-87 0,0 0 10 15,0 0-24-15,0 0-308 0,20 6-408 0</inkml:trace>
  <inkml:trace contextRef="#ctx0" brushRef="#br0" timeOffset="101841.61">10768 12803 347 0,'-30'3'468'0,"5"-3"-89"0,0 4-107 15,-2-4-40-15,8 0-54 0,-6 5-11 0,8-4-18 16,17-1 20-16,-30 0-26 0,30 0 6 16,-25 4-9-16,25-4 4 0,0 0 4 0,0 0-5 0,0 0-7 15,36-4-6-15,-11 3-20 0,16-1 0 16,9-2-11-16,16-2 0 0,11-1-22 0,11 0 5 16,33-9-9-16,9-2 3 0,2-2-5 15,6-4 5-15,0-2 1 0,0 0-2 0,5 1 2 16,-5-1-7-16,-6 0-3 0,0 3-13 0,-13-1-2 15,2 4-6-15,-30 7-10 0,-19 0-12 0,-1 3 0 16,-4 0-5-16,-9 3-6 0,-9 2 1 16,-8-3-10-16,-5 3 3 0,0 0-2 0,-6 3 1 15,-5-1 1-15,-3-2-6 0,3 4 4 0,-6 0-4 16,-2-2 4-16,-17 3 0 0,30-5-4 16,-30 5-1-16,20-1 6 0,-20 1-12 0,0 0-11 0,27-4-30 15,-27 4-28-15,0 0-20 0,0 0-20 16,0 0-9-16,19 0-28 0,-19 0-19 0,0 0-6 15,0 0-37-15,0 0-14 0,0 0-11 0,0 0-10 16,-5 14-4-16,5-14-17 0,0 0 14 16,-14 14-57-16,14-14-345 0,0 0-211 0</inkml:trace>
  <inkml:trace contextRef="#ctx0" brushRef="#br0" timeOffset="150647.79">19142 5937 8 0,'0'0'213'0,"0"0"-43"0,0 0-34 16,0 0-21-16,0 0-13 0,0 0-34 0,0 0 27 16,0 0-26-16,0 0 39 0,0 0-29 0,0 0 35 15,0 0-29-15,0 0 25 0,0 0-9 0,0 0 24 16,-11 10-12-16,11-10-1 0,0 0 7 15,0 0-17-15,0 0 24 0,0 0-15 0,0 0 20 16,0 0-14-16,0 0 7 0,0 0-4 0,0 0 1 16,0 0-5-16,0 0-6 0,0 0-2 15,0 0-3-15,0 0-1 0,0 0 0 0,0 0-10 16,0 0 3-16,0 0-4 0,0 0-10 0,0 0-13 16,0 0-8-16,0 0-9 0,0 0 2 15,0 0-12-15,0 0 4 0,0 0-4 0,0 0-4 16,0 0 2-16,0 0 0 0,0 0-9 0,0 0-2 15,0 0-6-15,0 0 0 0,0 0-7 16,0 0 10-16,0 0-1 0,0 0 0 0,0 0 2 16,0 0 0-16,0 0 3 0,0 0 2 0,0 0 1 15,0 0 0-15,0 0 0 0,0 0-8 0,0 0 2 16,0 0 2-16,0 0-1 0,0 0 1 16,0 0-5-16,0 0-2 0,0 0-11 0,0 0 6 15,0 0-3-15,0 0-7 0,0 0 3 0,0-20-10 16,0 20 5-16,0 0 0 0,11-17-3 15,-11 17-2-15,11-17-1 0,-11 17 4 0,13-20-4 16,-13 20 0-16,14-23 2 0,-6 10-6 0,3 2 2 16,0-1-2-16,-2 0 7 0,-1 0-7 0,3-1-1 15,0 2-1-15,0-1 6 0,0 0-2 16,0 0 5-16,3 1-10 0,-3 1 7 0,0-3-6 16,3 2 8-16,-3-2-4 0,3 1-2 0,-1 1 2 15,1-2 0-15,0 2 2 0,0-2-1 0,-1 1-1 16,1-2-1-16,0 4 2 0,0-1-1 15,2-1 2-15,-5-1-1 0,6 3-4 0,-6 0 2 16,3 0 7-16,-1 1-5 0,1 1 0 0,-3 0-2 16,3-1 3-16,0 1 5 0,0-1-13 15,-1 1 6-15,1 2-1 0,0-4 1 0,-3 4 5 16,5-2-8-16,1 2 2 0,0-1 2 0,-4 0-2 16,4 1 5-16,-3 0-5 0,2 1 4 15,1-1-5-15,-1 0 7 0,1-1-3 0,-3 4-5 0,5-4 4 16,0 3 1-16,-2-2 0 0,2 3 0 15,0-4-10-15,3 4 9 0,-2-1 1 0,2 0-2 16,0-1 0-16,3 1 6 0,-3 3-4 16,2-4 1-16,-2 1 0 0,-2 3-3 0,2-4 2 15,0 5 2-15,-3-4-4 0,0 4 0 0,1-1 1 16,-20 1-2-16,33-5 3 0,-33 5-2 16,33 0 2-16,-33 0 0 0,30 0-1 0,-30 0 1 15,31 0-2-15,-31 0 7 0,30 3-8 0,-30-3 5 16,30 3-1-16,-30-3-3 0,33 4 4 0,-13 1-6 15,-1-4 5-15,0 3 2 0,0 1 2 16,3-1-4-16,-2 0-1 0,-1-1 0 0,0 3-2 16,1-3 4-16,-1 2-2 0,-3-2-3 0,1 3 3 15,0-2-1-15,-1-1 2 0,-16-3 0 0,25 10-5 16,-25-10 4-16,25 7 0 0,-25-7-4 16,24 9 5-16,-24-9 1 0,25 10-1 0,-25-10 2 15,25 10 1-15,-14-3-5 0,3-2 5 0,2 1-1 16,-2 0 4-16,3 0 1 0,-3 1 8 15,2 0-2-15,1-1-1 0,-1-2 3 0,1 2-4 16,-1 2-1-16,-2-2-3 0,0 0 1 16,2-2-1-16,-16-4-6 0,25 8-7 0,-25-8 11 0,19 12-2 15,-19-12 3-15,20 5-4 0,-20-5-3 16,19 10 0-16,-19-10 2 0,14 9 0 0,-14-9-4 16,14 7-1-16,-14-7 4 0,11 10-6 0,-11-10 1 15,11 9 8-15,-11-9-7 0,11 11 4 0,-11-11 3 16,13 14-6-16,-13-14 5 0,14 16-6 15,-14-16 5-15,14 20-4 0,-14-20 8 0,11 17-6 16,-11-17 2-16,14 19-4 0,-14-19 3 0,11 17-1 16,-11-17 3-16,11 17-4 0,-11-17 3 15,8 16 0-15,-8-16 1 0,8 14 0 0,-8-14 1 16,9 14-5-16,-9-14 4 0,5 12 1 0,-5-12 2 16,0 0 0-16,8 15 0 0,-8-15-2 15,0 0 4-15,0 0 3 0,9 15 7 0,-9-15 21 16,0 0 24-16,0 0-11 0,0 0 24 0,11 10-9 15,-11-10 49-15,0 0-23 0,0 0 7 0,0 0-46 16,0 0 16-16,8-12-40 0,-8 12 23 16,0 0-43-16,3-28 23 0,-3 28-38 0,-3-30 0 15,3 30-3-15,-6-36 4 0,4 19 26 0,-4-2-37 16,1-1 34-16,-1 3-38 0,-2-3 32 16,0 3-30-16,2 0 28 0,-2-2-30 0,0 5 35 15,2-1-33-15,-2 2 27 0,8 13-26 0,-11-25 26 16,11 25-28-16,-8-20 25 0,8 20-31 0,-6-14 28 15,6 14-29-15,0 0 20 0,-6-16-25 16,6 16 24-16,0 0-24 0,0 0 29 0,0 0-31 16,0 0 31-16,0 0-25 0,0 0 26 0,0 0-19 15,14 18 23-15,-14-18-30 0,14 24 29 0,-8-6-13 16,2 2 3-16,0-3 23 0,0 6-26 16,-2-1 23-16,2-2-26 0,-2 1 24 0,-4-2-22 15,1 1 25-15,0 0-22 0,-6-3 26 16,-2 3-23-16,-4-3 25 0,-4 3-26 0,-7 0 25 15,-2-2 2-15,-5 1 0 0,-1-1-7 0,-2 0 1 16,0-3-31-16,2 0 33 0,0 0-36 0,4-1 32 16,2-2-28-16,2-4 20 0,4 1-112 0,-1-2-93 15,1 3-46-15,5-4-40 0,11-6-66 16,-25 13-50-16,25-13-35 0,-19 11-73 0,19-11-34 16,-20 16-380-16,20-16-571 0</inkml:trace>
  <inkml:trace contextRef="#ctx0" brushRef="#br0" timeOffset="160465.6">18769 6469 177 0,'0'0'211'0,"0"0"-37"0,0 0-15 15,0 0-34-15,0 0 31 0,0 0-37 0,0 0-3 16,0 0 5-16,0 0-22 0,0 0-7 0,0 0-5 16,0 0-3-16,0 0-3 0,0 0 2 15,0 0-2-15,0 0-2 0,0 0 13 0,0 0-2 16,0 0-6-16,0 0 2 0,0 0-5 0,0 0-10 16,0 0 8-16,0 0-2 0,0 0 0 0,0 0 8 15,0 0-12-15,0 0 13 0,0 0-14 16,0 0-1-16,0 0-10 0,0 0 3 0,0 0-13 15,0 0 2-15,-5 13-7 0,5-13-3 0,0 0-3 16,0 0-5-16,0 0-1 0,-11 10-5 16,11-10 1-16,0 0-1 0,-8 12 6 0,8-12-2 15,0 0 8-15,-14 15 1 0,14-15 2 0,-11 16-6 16,11-16 0-16,-11 17-9 0,11-17-5 16,-11 19 1-16,11-19 0 0,-11 20-3 0,11-20 3 15,-9 20-1-15,9-20 3 0,-11 20-2 0,11-20 2 16,-8 24 13-16,8-24-7 0,-8 26 1 15,8-26-1-15,-8 24-1 0,8-24 6 0,-11 24 5 16,11-24 0-16,-6 27 9 0,6-27 1 0,-11 30-10 16,11-30-4-16,-8 29-5 0,8-29 5 0,-11 28 1 15,11-28 7-15,-6 29-4 0,1-15-4 0,5-14-1 16,-8 26 1-16,8-26 0 0,-9 30 7 16,9-30-1-16,-8 25-2 0,8-25-8 0,-8 27 3 15,8-27-3-15,-9 26 3 0,9-26 0 16,-8 27 8-16,8-27-9 0,-5 25 2 0,5-25-13 15,-9 25 6-15,9-25-16 0,-5 24 13 0,5-24-17 16,-6 22 12-16,6-22-16 0,-5 23 9 0,5-23-13 16,-6 17 10-16,6-17-10 0,-5 17 18 0,5-17-19 15,0 17 18-15,0-17-21 0,-6 16 17 16,6-16-21-16,-2 18 26 0,2-18-22 0,-3 17 24 16,3-17-19-16,0 19 28 0,0-19-22 0,-3 19 26 15,3-19-21-15,0 17 5 0,0-17 1 16,0 0-1-16,0 25-1 0,0-25 2 0,0 20-2 15,0-20 1-15,0 19-6 0,0-19-2 0,0 0-2 16,3 24-1-16,-3-24 0 0,0 0 2 16,3 26-1-16,-3-26-4 0,0 0 4 0,2 21 0 15,-2-21-3-15,0 0 2 0,0 20 1 0,0-20 0 16,0 0 2-16,6 23 4 0,-6-23 4 0,0 0 18 16,0 23 10-16,0-23-5 0,0 20-3 15,0-20-6-15,0 18 2 0,0-18-12 0,5 22 2 16,-5-22 11-16,3 25 7 0,-3-25-2 0,3 23-2 15,-3-23-7-15,3 22-8 0,-3-22 0 0,0 18-3 16,0-18-9-16,2 17 1 0,-2-17-1 16,0 0 0-16,3 23-2 0,-3-23-2 0,0 0 0 15,3 23-6-15,-3-23 0 0,0 0 3 0,3 19-1 16,-3-19-3-16,0 0 0 0,2 17-2 16,-2-17 2-16,0 0-3 0,3 14 0 0,-3-14 3 15,0 0 0-15,0 0 0 0,0 20-3 0,0-20 7 16,0 0-5-16,0 0 0 0,6 18 0 0,-6-18 3 15,0 0-2-15,0 0 2 0,8 16-5 16,-8-16-1-16,0 0 5 0,0 0-2 0,0 0-4 16,5 16 2-16,-5-16-2 0,0 0 5 0,0 0-6 15,6 16 5-15,-6-16-5 0,0 0 6 16,0 0-7-16,3 14 6 0,-3-14 1 0,0 0 3 16,0 0-5-16,0 0 3 0,5 14-4 0,-5-14 1 15,0 0 0-15,0 0 6 0,0 0-7 0,0 0 3 16,3 14-2-16,-3-14 2 0,0 0-1 15,0 0 9-15,0 0-11 0,0 0 5 0,0 0-5 16,0 0-1-16,0 0 0 0,0 0 6 0,8 15-5 16,-8-15 0-16,0 0 0 0,0 0 3 0,0 0-1 15,0 0-2-15,0 0 5 0,0 0-4 16,0 0 3-16,0 0 7 0,6 12-2 0,-6-12 9 16,0 0-7-16,0 0 10 0,0 0-10 0,0 0 2 15,0 0-4-15,0 0 12 0,0 0-12 16,0 0 9-16,0 0-12 0,0 0-31 0,0 0-122 15,0 0-100-15,0 0-130 0,0 0-163 0,0 0 63 16,0 0 18-16,0 0-58 0,0 0-75 16,0 0-80-16,0 0-306 0,0 0-633 0</inkml:trace>
  <inkml:trace contextRef="#ctx0" brushRef="#br0" timeOffset="162388.19">18893 8513 35 0,'0'0'336'0,"0"0"-82"0,0 0-34 0,0 0-43 16,0 0 1-16,-16-2-37 0,16 2 18 0,0 0-32 16,0 0 15-16,0 0-24 0,0 0 6 15,0 0-22-15,-22-3-5 0,22 3-7 0,0 0-12 16,0 0 4-16,-19 3-10 0,19-3-6 15,0 0-21-15,0 0 11 0,-17 2-24 0,17-2 3 0,0 0-17 16,0 0 9-16,0 0-18 0,-19 3 8 16,19-3-12-16,0 0 7 0,0 0-18 0,0 0 19 15,0 0-16-15,-20 1 14 0,20-1-13 16,0 0 13-16,0 0-10 0,0 0 16 0,0 0 5 16,0 0 19-16,0 0 1 0,0 0 21 0,0 0-13 15,0 0 20-15,-19 0-8 0,19 0 6 0,0 0-6 16,0 0 0-16,0 0-6 0,0 0 2 15,0 0-10-15,0 0 0 0,0 0 1 0,0 0-6 16,0 0 11-16,0 0-8 0,0 0 8 0,0 0-10 16,0 0-7-16,6-11 2 0,-6 11-10 15,0 0-2-15,0 0-3 0,0 0-2 0,0 0-1 16,0 0 2-16,16-5-2 0,-16 5-3 0,0 0-1 16,0 0 2-16,0 0-1 0,0 0 8 0,0 0-3 15,11 10-3-15,-11-10 7 0,0 0 2 0,6 17 1 16,-6-17 5-16,11 15 0 0,-11-15 7 15,8 24 4-15,-8-24-3 0,8 26 10 0,-8-26-4 16,9 25 9-16,-4-9-10 0,1-2-3 0,-4 2-5 16,4 1-1-16,-1 0 2 0,1-1 4 15,-3 0-10-15,-1 1 10 0,7 0-5 0,-4-2-14 16,1 3 12-16,-4-1-2 0,4-2-1 16,0 1 1-16,-4 1-5 0,7-4-1 0,-7 4 3 15,4-1 1-15,-3-2-4 0,2 2-6 0,1-2-2 16,-6-14 0-16,5 29-6 0,-5-29-1 0,11 27 0 15,-11-27-1-15,8 23-1 0,-8-23 0 16,9 24 1-16,-9-24-7 0,8 24 4 0,-8-24-1 16,5 22 2-16,-5-22 0 0,9 20 3 0,-9-20 1 15,5 18 6-15,-5-18 3 0,3 16-1 0,-3-16 1 16,5 14 0-16,-5-14 0 0,0 0 2 16,3 21 2-16,-3-21 1 0,6 16 5 0,-6-16 4 15,3 17 2-15,-3-17-3 0,2 16-5 0,-2-16-4 16,6 17 2-16,-6-17-3 0,3 17-4 15,-3-17 0-15,2 19-2 0,-2-19 3 0,3 20 7 16,-3-20 3-16,6 20 5 0,-6-20-1 0,2 20-2 16,-2-20-4-16,3 20-1 0,-3-20-5 0,6 15-1 15,-6-15-2-15,2 15-5 0,-2-15 3 16,6 15-6-16,-6-15-4 0,0 0-3 0,3 20 7 16,-3-20-4-16,0 0-1 0,5 19 1 0,-5-19-5 15,0 0 6-15,6 16-3 0,-6-16-3 0,0 0 1 16,0 0 4-16,5 20 0 0,-5-20 5 15,0 0-7-15,0 0 4 0,3 18 1 0,-3-18 3 16,0 0-2-16,0 0 0 0,5 17-6 0,-5-17 5 16,0 0-4-16,0 0-3 0,3 20 2 15,-3-20 1-15,0 0-4 0,0 0 7 0,6 16-8 16,-6-16 1-16,0 0-5 0,0 0 9 0,2 20-8 16,-2-20 4-16,0 0-4 0,0 0 8 15,6 18-11-15,-6-18 13 0,0 0-15 0,3 16 6 0,-3-16-1 16,0 0 4-16,2 19-7 0,-2-19 2 15,0 0-4-15,3 20 7 0,-3-20-6 0,0 0 6 16,0 20-10-16,0-20 11 0,0 0-6 16,6 17 5-16,-6-17-8 0,0 0 4 0,0 0-1 15,5 20 8-15,-5-20-11 0,0 0 7 0,0 0-4 16,0 0 6-16,3 20-7 0,-3-20 13 0,0 0-17 16,0 0 8-16,0 0-8 0,0 0 7 15,6 15-8-15,-6-15 21 0,0 0-21 0,0 0 11 16,0 0-11-16,0 0 15 0,0 0-14 15,0 0 10-15,2 19-7 0,-2-19 1 0,0 0-4 16,0 0 12-16,0 0-11 0,0 0 13 0,0 0-9 16,0 0 4-16,0 0-4 0,0 18 0 0,0-18 0 15,0 0 7-15,0 0-4 0,0 0 3 0,0 0-8 16,0 0 7-16,0 0-8 0,0 0 11 16,0 0-8-16,0 0 4 0,0 0-5 0,0 0 9 15,0 19-5-15,0-19 12 0,0 0-13 0,0 0 16 16,0 0-14-16,0 0 19 0,0 0-10 15,0 0 11-15,0 0-35 0,0 0 43 0,0 0-18 16,0 0 9-16,-22-6-16 0,22 6 13 0,-16-13-14 16,2 2 13-16,3-2-18 0,-3-1 11 0,-2 0-22 15,2-1 28-15,-3 0-27 0,6-1 16 16,-8 0-19-16,8 1 17 0,-3-1-14 0,3-1 17 16,0 4-22-16,0 0 20 0,-3-1-14 0,9 4 19 15,5 10-31-15,-14-20 10 0,14 20-6 0,-11-16-3 16,11 16-16-16,0 0 19 0,-11-16-12 15,11 16 10-15,0 0-11 0,0 0 18 0,0 0-7 16,0 0 11-16,0 0-1 0,0 0 11 0,14 22 2 16,-3-12 22-16,-3 4 1 0,0-1 37 15,9 3-13-15,-3-2 25 0,2 2-7 0,1-1-2 16,-1 1 5-16,1 0-9 0,2-2 0 0,0-3-17 16,1 4 15-16,-1-5 5 0,3 0-6 0,-8 0-3 15,11-2-4-15,-6-2-9 0,3-2-33 16,-6 0-12-16,4-1 0 0,-20-3 0 0,36 0 0 15,-17-3 0-15,-3-1 0 0,-2 0 0 0,3-2 0 16,-4-2 0-16,-2 1-126 0,1-1-117 16,-12 8-68-16,22-15-66 0,-22 15-79 0,13-15-77 15,-13 15 1-15,11-12 118 0,-11 12-27 0,0 0-29 16,14-15-23-16,-14 15-44 0,0 0-485 16,0 0-674-16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05:17.738"/>
    </inkml:context>
    <inkml:brush xml:id="br0">
      <inkml:brushProperty name="width" value="0.05292" units="cm"/>
      <inkml:brushProperty name="height" value="0.05292" units="cm"/>
      <inkml:brushProperty name="color" value="#FF0000"/>
    </inkml:brush>
  </inkml:definitions>
  <inkml:trace contextRef="#ctx0" brushRef="#br0">1466 4365 383 0,'-11'11'571'0,"11"-11"-109"0,-14 10-69 16,14-10-36-16,-13 9-31 0,13-9 2 15,0 0 9-15,-17 7 29 0,17-7-11 0,0 0-5 16,0 0-41-16,0 0-59 0,0 0-61 16,-19-6-24-16,19 6-35 0,-6-17-26 0,6 17-20 15,-2-33-16-15,4 12 0 0,1-6-27 0,3-8 13 16,-1-5-16-16,3-9 11 0,3-11-25 0,3-5 10 15,3 1-25-15,-1-1-2 0,4-1 4 16,-4 3 5-16,1 0-6 0,2 8-5 0,-5 8-17 16,-1 1 24-16,1 3 10 0,-5 7-21 0,2 2 18 15,0 4-37-15,-6 5 32 0,3 3-32 16,-2 2 26-16,-1 2-8 0,1 0 9 0,-1 3-18 16,-5 15 10-16,9-27-17 0,-9 27 18 0,8-20-24 15,-8 20 22-15,5-16-29 0,-5 16 17 0,0 0-13 16,6-11 17-16,-6 11-15 0,0 0 23 15,17 14-13-15,-9 2 5 0,0 4-13 0,6 7 31 16,-3 3-3-16,0 12 2 0,3 1-12 0,-3 4 13 16,0 2 11-16,3 4-10 0,-1 4-23 0,1-7 1 15,-3 1 28-15,3-2-3 0,0-4-7 16,-3 4-4-16,2-6-22 0,-2-9 28 0,1 0-22 16,-1-4 23-16,0-3-25 0,-3-4 10 0,0-2-6 15,-2-2 31-15,2-2-20 0,-3-3 30 0,-2 1-25 16,-3-15 35-16,8 24-26 0,-8-24 53 15,9 17 10-15,-9-17 10 0,0 0-36 0,0 0 5 16,0 0-25-16,-11 10 8 0,11-10-28 16,-22-10 13-16,5 0-7 0,1 0-4 0,-7 0-37 15,-4-1 30-15,-3-2-6 0,-3 0 7 0,-6 0-15 16,-5 0 13-16,0 3-11 0,-3 0 9 0,0 0-11 16,-5 0 15-16,-1 3-32 0,1 0 35 0,-3 1-5 15,2 2 28-15,-2-2 5 0,0 2 36 16,3 1 5-16,8 0 38 0,2 0-19 0,4 1 38 15,5-1-46-15,5 3-8 0,3-5-20 16,1 4-14-16,2 1-9 0,5-3-29 0,0 2-7 16,17 1 7-16,-24-5-22 0,24 5 21 0,0 0-13 15,11-10 0-15,13 3 8 0,10-6-3 0,15 1 17 16,17-7-9-16,6-1-8 0,35-10-2 16,1 0 13-16,2-1 17 0,6-2-17 0,-3 3-12 15,3 1 7-15,-3 1-5 0,-3-1 2 0,-5 7 3 16,-23 4-3-16,-15 3-5 0,-4 5 10 0,-16 3-13 15,-9-1 5-15,-2 3 6 0,-8 2 13 16,-3 3 57-16,-3 0 50 0,-6 3 21 0,-8 7 0 16,-8-10-5-16,3 25-14 0,-14-5-99 0,-8 8-30 15,-17 9 0-15,-11 3 0 0,-25 15 0 0,-7 5 0 16,-7-4 0-16,-5 8 0 0,-5-7 0 16,-12 3 0-16,3 0 0 0,1 0 0 0,-1-2 0 15,3-5 0-15,6-4 0 0,10-8 0 16,20-11 0-16,16-6 0 0,12-5 0 0,7-6 0 15,7 0 0-15,2-4 0 0,0-1 0 0,5-1 0 16,3-4-34-16,14-3-859 0,-16-10-207 0,16-10 91 16,5-6-618-16,12-14-1361 0</inkml:trace>
  <inkml:trace contextRef="#ctx0" brushRef="#br0" timeOffset="26111.77">2403 8954 362 0,'0'0'285'0,"0"0"-38"0,0 0-41 0,-2-19 8 15,2 19-41-15,0 0-18 0,0 0 19 16,0 0-17-16,0 0-5 0,0-17-27 0,0 17 9 16,0 0-17-16,0 0 13 0,0 0-13 0,0 0 14 15,0 0-23-15,0 0 11 0,2-19-24 16,-2 19 13-16,0 0-29 0,0 0 2 0,0 0-19 0,0 0 11 15,0 0-30-15,0 0 4 0,0 0-27 16,0 0 10-16,0 0-25 0,0 0 10 0,0 0-24 16,0 0 15-16,0 0-19 0,0 0 22 0,0 0-18 15,-5 16-3-15,5-16 5 0,-8 33 4 16,8-16-2-16,-3 3 3 0,0 0 0 0,0 3 0 16,3 0 3-16,0-3 0 0,3 2 0 0,0 1-1 15,0-1-1-15,-1-1 3 0,4-1-2 16,2-3 5-16,-2 3-5 0,2-4 5 0,0-2 0 15,3 2-2-15,0-3 1 0,0-3-1 0,-2 0 4 16,-9-10 5-16,19 14-1 0,-19-14 8 16,14 11-9-16,-14-11 6 0,0 0-5 0,0 0-1 15,19-1-6-15,-19 1-1 0,0 0 2 0,8-13 0 16,-8 13-3-16,0 0-2 0,0 0-4 0,0 0-4 16,11-11 0-16,-11 11-3 0,0 0-3 15,0 0 1-15,0 0-3 0,0 0 6 0,0 0 1 16,0 0 0-16,14 5 4 0,-14-5 1 0,14 12 0 15,-14-12 5-15,14 14-3 0,-14-14 4 16,22 13 5-16,-22-13 51 0,24 7 31 0,-24-7 33 16,25 0 41-16,-25 0 18 0,28-6 20 0,-12 1-19 15,-2-4 5-15,0-2-38 0,-3-2-6 0,0 0-38 16,0-3-6-16,0-2-31 0,0-2 1 0,-6-5-31 16,4 4 8-16,-6-2-25 0,2 2 1 15,-2-1-16-15,0 2-39 0,-3 2-29 0,0 18-55 16,0-32-57-16,0 32-69 0,0-22-68 15,0 22-30-15,0 0-47 0,-3-17-38 0,3 17-16 16,0 0-32-16,0 0-370 0,0 0-462 0</inkml:trace>
  <inkml:trace contextRef="#ctx0" brushRef="#br0" timeOffset="26329.37">2988 9206 11 0,'0'0'710'0,"0"0"-195"16,0 0-108-16,0 0-65 0,19 3-66 16,-19-3-51-16,0 0-37 0,0 0-31 0,0 0-36 15,0 0-22-15,0 0-17 0,8 11-6 0,-8-11 1 16,0 0-9-16,6 25-14 0,-6-25-5 0,3 27-10 16,-3-27-10-16,0 30 2 0,0-30-65 15,2 34-89-15,-2-34-84 0,3 33-105 0,-3-33-124 16,3 33-334-16,2-18-364 0</inkml:trace>
  <inkml:trace contextRef="#ctx0" brushRef="#br0" timeOffset="26948.89">4225 8889 198 0,'0'0'539'0,"3"-14"-105"0,-3 14-75 16,0 0-46-16,0 0-48 0,0 0-49 0,0 0-30 16,0 0-30-16,0 0-26 0,0-18-27 15,0 18-25-15,0 0-16 0,0 0 1 0,0 0 7 16,-6 15 6-16,6-15 0 0,-5 23-4 0,5-23-6 16,-8 27-8-16,5-10-7 0,0-1-8 0,3 3-21 15,-3 1 9-15,1-3-21 0,2 3 14 16,0 0-16-16,2 2 14 0,1-2-19 0,3 3 15 15,2-3-19-15,0-1 16 0,0-1-18 16,3-2 15-16,3-5-23 0,-3-1 23 0,6-4-19 16,-1-2 15-16,-16-4-17 0,33 0 16 0,-16-4-17 15,0-2 16-15,-1-1-14 0,-2 0 14 16,0 0-15-16,-1 1 18 0,-13 6-21 0,20-13 16 16,-20 13-17-16,16-4 14 0,-16 4-22 0,0 0 16 15,17-6-16-15,-17 6 18 0,0 0-14 0,16 3 17 16,-16-3-14-16,14 3 20 0,-14-3-12 0,17 9 53 15,-17-9 17-15,22 5 58 0,-22-5 18 16,24 0 9-16,-24 0 12 0,25 0-5 0,-25 0-1 16,25-5-15-16,-25 5-21 0,19-12-21 0,-19 12-16 15,20-17-17-15,-20 17-17 0,13-20-35 16,-13 20-54-16,9-25-77 0,-9 25-58 0,2-20-51 16,-2 20-60-16,0 0-58 0,0-18-78 0,0 18-33 15,0 0-77-15,0 0-290 0,0 0-435 0</inkml:trace>
  <inkml:trace contextRef="#ctx0" brushRef="#br0" timeOffset="27147.59">4727 9150 498 0,'0'0'439'0,"19"3"-107"16,-19-3-44-16,0 0-47 0,0 0-5 0,14 7-25 16,-14-7 28-16,11 10-16 0,-11-10 10 15,14 20-24-15,-9-7 4 0,3 0-25 0,-2 3-1 16,2-2-6-16,1 3-28 0,-4 0-12 0,3-1-13 15,1 3-20-15,2-4-24 0,-3 1-8 16,3 0-17-16,0-1-11 0,0 0-6 0,3-3-49 16,0 0-109-16,-1-1-96 0,1-2-89 0,5-3-95 15,-2-2-144-15,5-4-457 0,3 0-651 0</inkml:trace>
  <inkml:trace contextRef="#ctx0" brushRef="#br0" timeOffset="27749.47">6408 8852 230 0,'0'0'539'16,"0"-17"-90"-16,0 17-71 0,0 0-6 0,6-18-50 15,-6 18-38-15,0 0-41 0,0 0-44 16,0 0-36-16,0-19-36 0,0 19-26 0,0 0-26 15,0 0-12-15,0 0 2 0,0 0 27 0,-9 21 7 16,7-3-8-16,-1-1-17 0,0-2-3 0,-2 5-14 16,2 0 3-16,0 5-12 0,0-5 8 15,3 1-13-15,0-1 3 0,0 3-12 0,3-3-1 16,0-3-1-16,2 3 2 0,1-2-11 0,2-3 1 16,3 0 0-16,0-3 3 0,3-4-12 15,2-1 9-15,1-2-4 0,-17-5-6 0,36-5 1 16,-17 0-1-16,0-4-9 0,1-1 1 0,-1 0 0 15,-2-1 3-15,-1 2-9 0,1 2 18 16,-6-1-8-16,-11 8 0 0,22-10-15 0,-22 10 4 16,19-6-10-16,-19 6 8 0,0 0-3 0,22 0 10 15,-22 0 14-15,22 6 12 0,-22-6 13 0,17 4 28 16,-17-4 19-16,24 8 17 0,-24-8-2 16,22 5 10-16,-22-5-14 0,22 1 12 0,-22-1-32 15,25-6 10-15,-25 6-12 0,28-10 12 0,-20 2-45 16,0-2 12-16,3-2-102 0,-2 0-56 15,-7-4-87-15,4 3-29 0,-6 13-54 0,5-27-40 16,-5 27-44-16,9-20-68 0,-9 20-98 0,0 0 2 16,5-11-423-16,-5 11-598 0</inkml:trace>
  <inkml:trace contextRef="#ctx0" brushRef="#br0" timeOffset="28015.72">7224 9055 273 0,'0'0'551'0,"19"8"-119"0,-19-8-63 0,14 8-36 15,-14-8-44-15,0 0-33 0,14 10-3 0,-14-10 18 16,8 10-18-16,-8-10-5 0,6 14-44 0,-6-14-9 16,5 18-9-16,-5-18-16 0,3 20-20 15,-3-20-16-15,0 23-10 0,0-23-3 0,3 27-4 16,-3-27 9-16,5 27-11 0,1-14 15 0,2 0 4 16,0 3-23-16,3-3 23 0,0 1 23 0,3-1 23 15,-6 1-51-15,3-4 7 0,-2 3-50 16,-9-13 32-16,11 21-24 0,-11-21 49 0,-3 26-38 15,-8-12 4-15,-3 0-40 0,-3-2 6 0,-5-1-103 16,-5 4-186-16,-6-3-238 0,0-2-196 16,-9 3 69-16,-5-3-72 0,1 0-777 0,-4 0-1112 15</inkml:trace>
  <inkml:trace contextRef="#ctx0" brushRef="#br0" timeOffset="28901.87">3484 8955 203 0,'0'0'311'0,"8"-26"-29"16,-8 26-47-16,11-27 2 0,-8 13-38 0,2-2-11 16,4 1-12-16,-4-3-25 0,3 3 0 0,1 0-28 15,-1 0 12-15,3 0-17 0,-3 0 2 0,-2 5-27 16,-6 10-2-16,14-22-28 0,-14 22-2 15,11-14-31-15,-11 14 9 0,0 0-22 0,0 0 18 16,16 14 0-16,-13 6 39 0,0 7 29 0,-3 18 7 16,0 16 29-16,0 19-29 0,-3 10 21 15,0 44 18-15,-2 9-6 0,-1 9 14 0,1 11-12 16,2 11 3-16,0 7 0 0,0 102 8 0,3-66-8 16,0-29 22-16,-2 100 10 0,2-72-41 15,0-35-9-15,0 5-10 0,-3 100 42 0,0-73-6 16,0-45-23-16,3-2-8 0,0-1-28 15,0-9-40-15,3-6 20 0,3-13-13 0,2-6-10 0,0-14-3 16,3-24-15-16,-3-19-6 0,1-7-48 0,-1-14-107 16,0-6-153-16,-2-9-131 0,2-6-10 15,-3-9-22-15,1-6-63 0,-6-17-104 0,16 5-643 16,-7-15-891-16</inkml:trace>
  <inkml:trace contextRef="#ctx0" brushRef="#br0" timeOffset="29451.77">5827 8417 92 0,'0'0'480'0,"2"-24"-136"0,-2 24-74 0,0 0-66 16,3-20-31-16,-3 20-34 0,0 0 5 16,0 0 23-16,0 0 4 0,8 24 21 0,-5 5-1 15,0 12 11-15,0 20-2 0,-3 24 4 0,-3 44 17 16,0 14-29-16,-2 7 11 0,-1 15-16 0,-2 7-2 15,-1 9-16-15,1 103 3 0,3-76-18 0,5-35-7 16,0-1-29-16,0 4-6 0,0-5-16 16,2-2-16-16,1-8-19 0,3-9-6 0,-4-6-18 15,4-6 1-15,0-10-12 0,-4-29-1 0,-2-17-18 16,0-7-84-16,-2-7-87 0,-1-11-67 16,-3-7-44-16,1-12-54 0,-4-5-53 0,-2-7-124 15,-2-11-128-15,-4-4-260 0,-2-9-532 16</inkml:trace>
  <inkml:trace contextRef="#ctx0" brushRef="#br0" timeOffset="30087.99">1590 10195 267 0,'0'0'414'0,"-22"0"-30"0,22 0-158 15,0 0-1-15,0 0-106 0,0 0 42 16,0 0-89-16,0 0 57 0,39 6-69 0,2-5 54 16,17-2-56-16,28-2 46 0,46-3-13 15,19-1-19-15,15 0-11 0,107-12 10 0,2 5-25 16,9-3 9-16,6-2-27 0,10-1 20 0,14 0-11 0,6 3-6 15,8 2-3-15,16-3 8 0,-2 11-15 16,5-3 3-16,9 5-10 0,-9 2 10 0,-8 3-23 16,-5 0 22-16,-15 4-21 0,-21-3 13 15,-69-1-14-15,-50-1 15 0,6-3-19 0,-3-1 18 16,-9-2-16-16,-16-1 11 0,-8-2-19 0,-14 6 22 16,-14-5-19-16,-35 2 15 0,-23 3-28 15,-13-2-22-15,-14 3-58 0,-14-1-114 0,-22 4-78 16,19-7-138-16,-19 7-210 0,-27-10-196 0</inkml:trace>
  <inkml:trace contextRef="#ctx0" brushRef="#br0" timeOffset="31091.3">1662 8979 249 0,'0'0'241'0,"8"-24"-23"15,-8 24-75-15,11-20 37 0,-11 20-57 0,11-20 15 16,-11 20-46-16,11-16 28 0,-11 16-63 0,9-11 39 15,-9 11-55-15,0 0 50 0,8-13-11 16,-8 13-21-16,0 0-9 0,0 0-9 0,0 0-10 16,0 0 0-16,0 0 3 0,19 4 13 0,-19-4 6 15,8 30 2-15,-2-7-7 0,-1 6 34 16,1 9-23-16,2 16 37 0,0 18-13 0,1 6 13 0,2 39-17 16,-3 7 29-16,0 12 12 0,-2 7 5 15,-3 8-5-15,-3 9 4 0,0 0-24 0,-3 6-4 16,0 4-10-16,-2 4-4 0,-1 2 36 0,3-2-42 15,-5-1 24-15,5-5-35 0,-5 2 35 16,2-5 0-16,-2 1 39 0,3-5 21 0,-1-5-62 16,-2-8 17-16,2-7-58 0,4-4-14 0,-1-7-7 15,-3-6 5-15,4-22-7 0,-1-17-8 16,3-1 25-16,-3-5-44 0,3-4 36 0,0-2-46 0,-3-16 39 16,3-3-41-16,0-8 36 0,0-6-80 15,0-9-25-15,0-1-95 0,0-5-28 0,0-2-66 16,0-23-122-16,-8 22-36 0,8-22-135 15,-14-10-422-15,3-2-632 0</inkml:trace>
  <inkml:trace contextRef="#ctx0" brushRef="#br0" timeOffset="31707.15">860 10622 361 0,'0'0'275'0,"0"0"-17"16,0 0-30-16,0 0-50 0,0 0-5 0,0 0-2 15,0 0-1-15,0 0 6 0,0 0-7 16,-17 15-26-16,17-15-12 0,-11 25-14 0,0-7-5 15,3 2-5-15,0 1-12 0,0 5-1 0,2 4 0 16,-2 4 1-16,5 3-2 0,0 1-3 16,0-1-2-16,6 3-11 0,0-5-7 0,3 1-13 15,2-2-3-15,3 0-12 0,0-4 11 0,5-1-28 16,1-3 11-16,2-4-16 0,0-2 5 0,1-2-12 16,-1-6-7-16,0-2-61 0,-2-1-103 0,-1-3-66 15,-16-6-116-15,31 0-73 0,-31 0-435 16,19-12-470-16</inkml:trace>
  <inkml:trace contextRef="#ctx0" brushRef="#br0" timeOffset="31858.74">774 11114 38 0,'0'0'507'0,"-24"-6"-66"0,24 6-133 16,-17-1-5-16,17 1-80 0,0 0-5 16,-16-6-67-16,16 6-6 0,0 0-46 0,0 0-2 15,0 0-29-15,16-13 3 0,-16 13-32 0,30-7-57 16,-10 4-127-16,-1-1-19 0,0 1-88 0,1 0-114 15,2-1-188-15,0 1-115 0</inkml:trace>
  <inkml:trace contextRef="#ctx0" brushRef="#br0" timeOffset="32009.77">1130 10994 614 0,'17'-6'603'16,"-17"6"-133"-16,0 0-78 0,0 0-88 0,0 0-55 15,0 0-50-15,0 0-25 0,13 10-5 0,-13-10-34 16,3 23-19-16,-3-23-13 0,0 37-25 15,0-17-3-15,0 9-21 0,0-2-6 0,0 3-18 16,0 0-70-16,0 3-79 0,0-1-83 0,0 7-71 16,0-2-31-16,3 3-54 0,0-1-434 15,-1-2-393-15</inkml:trace>
  <inkml:trace contextRef="#ctx0" brushRef="#br0" timeOffset="32446.27">1012 12127 585 0,'0'0'615'0,"0"-26"-113"0,0 26-72 16,0 0-61-16,0-23-56 0,0 23 7 16,0 0-51-16,0 0 20 0,-3-18-90 0,3 18-44 15,0 0-15-15,0 0-7 0,-17 17-9 16,6-1 11-16,3 4-4 0,0 3 5 0,-3 4 10 15,2 3-31-15,1 1 12 0,-3 2-21 0,6-2-5 16,-1 5-30-16,1-2-3 0,5-2-15 16,0-3-2-16,0 1-7 0,2 3 5 0,7-1-19 15,-1-1 8-15,6-2-22 0,-3-2-68 0,5-3-126 16,-2-4-24-16,2-4-103 0,1-2-51 0,0-1-80 16,-1-6-40-16,-2-1-56 0,-14-6-512 15,22 4-695-15</inkml:trace>
  <inkml:trace contextRef="#ctx0" brushRef="#br0" timeOffset="32586.03">874 12574 88 0,'0'0'609'0,"-20"-9"-104"15,20 9-127-15,-13-7-46 0,13 7-40 0,0 0-36 16,-17-9-33-16,17 9-44 0,0 0-31 0,0 0-26 16,0 0-26-16,14-17-16 0,-14 17-18 15,25-10-32-15,-6 3-109 0,-2 4-114 0,2-1-52 16,3 1-51-16,-3-3-123 0,0 4-269 0,3-1-252 15</inkml:trace>
  <inkml:trace contextRef="#ctx0" brushRef="#br0" timeOffset="32793.53">1287 12508 612 0,'0'0'456'0,"0"0"-92"0,3 21-7 0,-3-21 12 15,-6 36-3-15,4-16 9 0,-4 6-46 16,3-2 46-16,-2 6-73 0,2-4 5 0,3 2-74 15,0 1-15-15,0-4-60 0,6 1 1 0,-4-5-41 16,7 4-6-16,2-4-33 0,0-4 3 0,2 0-37 16,1-2 16-16,6-4-59 0,-4-1-52 15,1-4-164-15,-1-2-88 0,3 0-91 0,-19-4-108 16,31-4-85-16,-15-2-495 0,-2-2-731 0</inkml:trace>
  <inkml:trace contextRef="#ctx0" brushRef="#br0" timeOffset="33444.14">389 11916 88 0,'0'0'708'0,"0"0"-205"0,0 0-93 0,0 0-115 16,0 0-46-16,0 0-71 0,0 0-14 15,5-12-49-15,14 5 12 0,3 2-27 0,3-3 30 16,8 0-18-16,3-2-9 0,14 0 0 0,10-4 22 16,7 4 5-16,1-3-18 0,10 1 24 15,2 0-45-15,38-4 24 0,1 2-51 0,5-1 30 16,5 1-44-16,9 0 8 0,3 2-3 0,10 4-15 16,3-2-4-16,6 3 5 0,3-2-4 0,2-1-2 15,1 4-2-15,5-1-9 0,-3 0-2 16,-3 1 9-16,0-1-18 0,-2-1-2 0,2-1 1 15,1-2 4-15,2 1-8 0,0-5 0 0,3 1 2 16,0-1-2-16,0 0 3 0,2 0-5 16,92-7 0-16,-69 4 8 0,-37 8-9 0,1-6 1 15,6 6-6-15,-4 0 8 0,-2 3-6 0,0-2 1 16,-3 4-2-16,-5-1 2 0,-3-1 3 16,-3 1-9-16,0 0 13 0,-3 1 11 0,3 0 3 15,3 1 0-15,-11 1-2 0,5-1-5 0,-11 1 3 16,1 2-11-16,-7-4 13 0,-21 1-15 15,-14 4 4-15,-5-3-2 0,2 0 10 0,-6 2 2 16,4-2 4-16,-9 2 12 0,-5 1 2 0,-3-5 10 16,-6 4-7-16,-11 1-1 0,-2-3-12 0,-6 2-2 15,-3-1-6-15,-2-1 2 0,-9 2-11 0,-2-2 2 16,-1 2-8-16,-2 1-45 0,-8-5-93 16,-17 5-108-16,19-1-94 0,-19 1-102 0,0 0-125 15,-22-9-620-15,0 5-825 0</inkml:trace>
  <inkml:trace contextRef="#ctx0" brushRef="#br0" timeOffset="34127.53">5755 11789 300 0,'0'0'360'0,"0"0"-75"0,0 0-9 0,0 0-28 15,0 0-11-15,0 0 17 0,0 0-26 0,0 0 5 16,-6-14-21-16,6 14 3 0,0 0-23 15,0 0-23-15,0 0-28 0,0 0-19 0,0 0-21 16,0 0-21-16,0 0-17 0,0 0 5 0,0 0 44 16,-5 17 12-16,5-17 6 0,-3 38 17 15,0-14 12-15,1 8 17 0,-1 5 7 0,-3 11 14 16,4 4-17-16,-7 6 14 0,1 8-30 0,2 4 36 16,1 1 29-16,-3 5-55 0,2-1 11 15,3 1-60-15,-2-2 5 0,-1 2-47 0,4-3-15 16,-1-5-9-16,0-5-6 0,3-6-12 0,-3-3-9 15,3-8-6-15,0-2-4 0,-2-7-123 16,2-3-112-16,0-5-181 0,-3-2-176 0,3-3 68 16,-3-5-144-16,3-19-795 0,-5 26-1129 0</inkml:trace>
  <inkml:trace contextRef="#ctx0" brushRef="#br0" timeOffset="35197.15">2290 10727 457 0,'0'0'475'0,"9"-25"-66"0,-9 25-99 0,2-15-35 16,-2 15-77-16,0 0-34 0,0 0-47 16,0 0 5-16,0 0 26 0,0 0 17 0,0 0-17 15,0 34-23-15,-2-8-23 0,-4 8-20 0,1 5 1 16,-4 7-25-16,4 1-8 0,-3 3-10 0,2-2-44 16,3 2-95-16,1-7-60 0,2 0-103 15,0-2-29-15,5-2-63 0,1-2-391 0,7-6-329 16</inkml:trace>
  <inkml:trace contextRef="#ctx0" brushRef="#br0" timeOffset="35429.62">2640 11161 547 0,'0'0'470'0,"-8"-27"-80"16,8 27-82-16,-16-13-18 0,16 13-57 16,-17-7-14-16,17 7-43 0,0 0-26 0,-19 4-40 15,19-4-11-15,0 0-27 0,0 0 10 0,3 16 9 16,-3-16 12-16,24 10 12 0,-4-7 19 0,-1-6-9 15,0 1 10-15,3-2-3 0,0-2 34 16,-5-2 31-16,-1-2 14 0,-2-2-22 0,-6-2-22 16,-2 0-45-16,-6 14-17 0,-6-31-44 0,-5 13-24 15,-5 4-90-15,-3 1-87 0,-1 3-77 16,-5 0-65-16,3 7-66 0,-2 3-44 0,2 3-54 16,2 7-28-16,1 3-426 0,5 4-544 0</inkml:trace>
  <inkml:trace contextRef="#ctx0" brushRef="#br0" timeOffset="35747.25">2646 12351 485 0,'0'0'449'0,"0"0"-88"0,-22-1-59 15,22 1-24-15,0 0-40 0,0 0-47 16,0 0-41-16,-14-6-30 0,14 6-31 0,0 0-20 0,0 0-13 16,0 0-5-16,0 0-5 0,0 0 25 15,8 13 34-15,-8-13 46 0,0 30 43 0,0-9 61 16,-2 5-13-16,-4-1 9 0,1 10-16 0,-1-1-25 16,-2 0-31-16,0-1-30 0,2 0-31 15,3-6-25-15,0 1-18 0,1 0-13 0,2-4-17 16,2-1-5-16,4-2-45 0,5-4-143 0,3 2-106 15,2-8-80-15,4-2-117 0,4-5-9 16,1-7-99-16,3-3-425 0,2-1-641 0</inkml:trace>
  <inkml:trace contextRef="#ctx0" brushRef="#br0" timeOffset="35965.15">3015 12599 449 0,'0'0'515'0,"-11"-11"-112"0,11 11-51 15,0 0-36-15,-25 0-33 0,25 0-27 0,-16 7-25 16,16-7-16-16,-11 19-22 0,11-19-9 15,0 18-4-15,0-18 0 0,11 21 26 0,3-11 9 16,2-2 10-16,3-4-8 0,9-4-9 0,0-2-44 16,-1-2-7-16,6-4-22 0,-2-2 26 15,-4 0 1-15,-5 1 45 0,-5-4-5 0,-4-1-30 16,-1-2-42-16,-7 1-27 0,-5 15-33 0,-8-36-45 16,-6 17-127-16,-5-1-112 0,-6 5-141 0,-3-2-15 15,-2 4-19-15,2 3-49 0,1 4-29 16,-1 5-84-16,4 2-50 0,1 5-343 0,4-1-601 15</inkml:trace>
  <inkml:trace contextRef="#ctx0" brushRef="#br0" timeOffset="36651.66">4176 10856 200 0,'0'0'400'0,"-9"-19"-72"0,9 19-28 16,-5-20-40-16,5 20-32 0,-3-24-22 15,3 24-3-15,0-17-59 0,0 17-9 0,6-20-44 16,-6 20-9-16,11-13-31 0,-11 13 14 0,0 0-21 16,19-3 28-16,-19 3-9 0,16 16 33 15,-10-1 21-15,-1 1 27 0,-2 8 0 0,-3 1 13 16,-3 2-10-16,-5 1 4 0,5-1-26 0,-2 2-21 15,-1-3-21-15,4-1-19 0,-1 0-8 0,0-4-14 16,6-1-2-16,0-2-10 0,5-2-3 16,0-3-41-16,9-3-91 0,2-4-88 0,0-3-87 15,6-5-68-15,3-2-56 0,-1-2-53 0,4-5-360 16,-1-2-424-16</inkml:trace>
  <inkml:trace contextRef="#ctx0" brushRef="#br0" timeOffset="36883.08">4628 10911 393 0,'0'0'401'15,"-9"-14"-68"-15,9 14-44 0,-13-6-45 0,13 6-2 16,-20-1-37-16,20 1-12 0,-19 7-24 0,19-7 11 16,-19 16-22-16,19-16 11 0,-11 24 2 0,11-24-3 15,-3 24-12-15,3-24 1 0,8 22-8 0,-8-22 13 16,22 14-35-16,-5-13-3 0,-17-1-26 0,38-1-11 16,-16-5-19-16,-2-1 3 0,-1-4-19 15,-3 1-6-15,-2-2-7 0,-5-1-6 0,-4-2-11 16,-5 15-9-16,-3-30-49 0,-8 18-86 15,-3 1-36-15,-5 1-65 0,0 3-26 0,-3 5-55 16,0 2-59-16,-3 5-22 0,3 2-52 0,0 3-332 16,0 8-364-16</inkml:trace>
  <inkml:trace contextRef="#ctx0" brushRef="#br0" timeOffset="37202.92">4575 12181 280 0,'0'0'427'0,"-11"10"-88"0,11-10-50 16,-5 14-13-16,5-14-22 0,-6 22 13 0,6-22-14 15,6 31 12-15,-1-15-26 0,6 4-4 0,-3 0-34 16,6 0-8-16,3 4-16 0,-1 0 10 16,-2-2-23-16,0-2 10 0,0 0 9 0,-3-5-6 15,-3 5 21-15,0-2-10 0,-5-1 6 0,-3 1-43 16,-8-1-16-16,-3-1-37 0,-3 1-9 16,-3-4-23-16,-2 3-105 0,0-8-135 0,-3-2-110 15,2 0-76-15,1-8-91 0,0-3-83 0,2-7-96 16,4-5-381-16,7 1-665 0</inkml:trace>
  <inkml:trace contextRef="#ctx0" brushRef="#br0" timeOffset="37342.36">4719 12067 540 0,'11'-21'656'0,"-3"2"-105"16,3 2-91-16,0 0-50 0,-3 1-62 16,6-1-35-16,-3 0-62 0,6 1-46 0,2 1-50 15,0 0-26-15,3 0-37 0,0 5-52 16,3-2-137-16,-3 4-119 0,0 3-112 0,3 0-149 15,-6 3-467-15,3-1-604 0</inkml:trace>
  <inkml:trace contextRef="#ctx0" brushRef="#br0" timeOffset="37968.67">7577 10243 502 0,'0'0'434'0,"0"0"-72"15,0 0-69-15,0 0-38 0,-14-5-15 0,-3 12-22 16,4 9-15-16,-9 6 15 0,-6 10-23 0,-5 8-7 15,0 1-43-15,3 2 0 0,2 3-24 0,3-9 6 16,3 1-20-16,6-2-2 0,2-5-10 16,6-6 9-16,5-1 28 0,3-3 19 0,8-4-24 15,3-4-10-15,6-4-26 0,2-4-11 0,3-3-16 16,0-5-9-16,3-3-6 0,-6-4-11 0,0-1-5 16,-2-5-3-16,-3-1-13 0,-6-1-19 15,-5-2-54-15,-3 0-54 0,-6 2-49 0,-2 1-48 16,-9 6-64-16,4 1-35 0,-9 6-70 0,0 4-116 15,-1 4-463-15,4 6-612 0</inkml:trace>
  <inkml:trace contextRef="#ctx0" brushRef="#br0" timeOffset="38803.29">7279 12073 332 0,'0'0'412'0,"0"0"-59"0,-5-15-56 0,5 15-43 0,0 0-21 16,-6-15-39-16,6 15-14 0,0 0-41 16,-6-12-6-16,6 12-34 0,0 0 11 0,-5-11-33 15,5 11 15-15,0 0-12 0,-17-9 15 0,17 9 0 16,0 0 3-16,-19-5-9 0,19 5-2 16,0 0-6-16,-16-3-5 0,16 3 0 0,0 0-1 15,0 0-3-15,-20-3 0 0,20 3-6 0,0 0-7 16,0 0-7-16,0 0-5 0,0 0-6 15,-19-3-2-15,19 3-3 0,0 0-4 0,0 0-7 16,0 0 2-16,0 0-5 0,0 0-8 0,0 0 0 16,0 0-3-16,-17 0-1 0,17 0-4 0,0 0-6 15,0 0-1-15,0 0 3 0,0 0-10 0,0 0 14 16,-5 16 22-16,5-16 30 0,5 18 11 16,1-3 35-16,5 0-1 0,-3 4 2 0,6 2 3 15,0 5 14-15,5 3-22 0,-5 0 5 16,0 9-21-16,2 0 4 0,-5-1-7 0,-2 3-4 15,-7 2 1-15,-4 2 6 0,-7 6-14 0,-2-2-13 16,-11 5-7-16,0-3-10 0,-8-2-4 0,0-6-7 16,-1-8-5-16,-2-7-1 0,3-3-7 15,5-4-1-15,-3-10-12 0,6-4-8 0,3-6-4 16,5-6-1-16,3-4-9 0,9-7 21 0,4-7-28 16,7-6 6-16,10-11 3 0,11-8 1 15,6-5 2-15,22-19-20 0,5 0 30 0,1 2-18 16,2 1 28-16,-6 5-27 0,-7 10 34 0,-12 8-5 15,-2-1 6-15,-6 6-2 0,-8 7 7 0,-9 2-5 16,-8 6-4-16,-5 2-2 0,-6 6-12 16,-10 3 3-16,-4 2-6 0,-8 8 1 0,-5 2-3 15,-9 8-47-15,-5 4-156 0,-16 8-71 0,-4 7-76 16,-2 5-92-16,-25 18-90 0,8 5-106 0,4 2-447 16,15-8-743-16</inkml:trace>
  <inkml:trace contextRef="#ctx0" brushRef="#br0" timeOffset="60682.78">3542 14684 3 0,'0'0'69'0,"-3"-26"-95"15,3 26 10-15</inkml:trace>
  <inkml:trace contextRef="#ctx0" brushRef="#br0" timeOffset="64179.75">4889 15663 81 0,'-8'-13'118'0,"8"13"-43"0,0 0-5 16,0 0-43-16,0 0-19 0,0 0-133 0,0 0 38 15</inkml:trace>
  <inkml:trace contextRef="#ctx0" brushRef="#br0" timeOffset="66254.2">4065 15808 105 0,'0'0'465'16,"0"0"-48"-16,11-12-161 0,-11 12 1 0,0 0-82 15,0 0 19-15,0 0-76 0,9-9 19 0,-9 9-74 16,0 0 44-16,0 0-1 0,0 0 57 16,8 26 28-16,-8-6-1 0,3 5 1 0,-3 5-11 15,0 10-3-15,-3 2-30 0,0 0 25 0,-2 10-49 16,-4-1-21-16,4-1-25 0,-3 0-12 0,-1 0-11 15,4-2-9-15,-3 0-7 0,-3-3-6 16,5-5-67-16,-2-1-89 0,2-2-80 0,-2-3-72 16,2-10-99-16,1 2-47 0,-1-2-487 0,4-8-553 15</inkml:trace>
  <inkml:trace contextRef="#ctx0" brushRef="#br0" timeOffset="66535.45">3732 15974 326 0,'-6'-36'559'16,"4"-1"-134"-16,2 4-51 0,2-2-73 0,4-1-48 15,5 0-34-15,5-2-36 0,9 5-15 16,3 3-18-16,8 3-23 0,5 7-3 0,3 4-36 16,6 10 6-16,2 2-29 0,0 11 1 0,9 2-25 15,-3 8-7-15,-3 3 0 0,-5 3-9 0,-9 1 2 16,-5-1 10-16,-9 4 63 0,-7-6 12 15,-9 4 51-15,-6 3-41 0,-10-4-14 0,-6 5-19 16,-14 1-13-16,-5 0-19 0,-15 3-7 0,-4-6 28 16,-6-1-52-16,0-6 14 0,5-6-121 0,3-4-47 15,9-2-64-15,2-6-86 0,8-2-112 16,6-2-49-16,6-3-94 0,16 5-313 0,-6-19-468 16</inkml:trace>
  <inkml:trace contextRef="#ctx0" brushRef="#br0" timeOffset="66798.8">5314 15436 316 0,'0'0'690'0,"-11"-24"-147"0,0 14-95 16,-6 4-50-16,-2 2-6 0,-3 1-14 0,-3 3 15 16,-2 3-6-16,-1 4-58 0,-2 0-26 15,-1 7-48-15,-4 6-33 0,1 4-29 0,1 6-7 16,-2 12-38-16,2-1 12 0,2 9 23 0,4 10 18 15,5-1 4-15,0 3-15 0,5 3-22 16,6 0-21-16,5 4-19 0,4-9-27 0,7 7-26 16,3-2 8-16,6-2-25 0,6-2-9 0,4-5-9 15,4-6 0-15,5-4-104 0,6-6-169 0,2-5-194 16,3-5-226-16,6-5-7 0,-6-10 44 16,-8-5-130-16,5-8-528 0,-5-2-922 0</inkml:trace>
  <inkml:trace contextRef="#ctx0" brushRef="#br0" timeOffset="67292.16">5623 15878 217 0,'-9'-23'752'0,"4"6"-181"16,-1 0-80-16,1 1-69 0,2 4-39 0,3 12-29 15,-8-25-52-15,8 25-43 0,-9-20-61 0,9 20-44 16,-5-11-40-16,5 11-23 0,0 0-24 0,0 0-10 15,0 0-18-15,0 0 3 0,-11 11-10 16,11-11-2-16,-8 30 1 0,5-10 14 0,0 0 14 16,0 5-1-16,1-4-2 0,2 3-2 0,-3 2-8 15,3-2-10-15,0-1-2 0,3 0-10 0,-1 3 0 16,4-6-2-16,-1-1 1 0,1 4-5 16,2-6-3-16,0-1 2 0,6-2-4 0,-3 1 5 15,6-5 1-15,-3-5 4 0,2-5-4 0,3 0-3 16,1-10 3-16,-1-1-9 0,6-5-3 15,-3-7 9-15,-3 6-9 0,-2-6 0 0,-4 4 4 16,1 3-8-16,-3 0 1 0,0 2 1 16,-2 4-8-16,-9 10-12 0,13-20 0 0,-13 20-10 15,0 0 5-15,11-6 3 0,-11 6 2 0,0 0 3 16,9 22 3-16,-9-22 2 0,5 28 7 0,1-12-4 16,-1 0 26-16,1-2 34 0,-1-1 34 0,3-1 27 15,1-2 31-15,-9-10 81 0,22 18 34 16,-22-18-3-16,25 2-24 0,-9-2-33 0,1-10-30 15,2 0-33-15,-2-5-22 0,2-5-26 0,-3-4-7 16,1-5-26-16,-1-1-10 0,-5-3-85 16,0 3-87-16,-2-1-71 0,-1 2-83 0,-2 4-97 15,-4 0-95-15,1 5-50 0,0 5 48 0,-3 15-30 16,-3-23-20-16,3 23-52 0,0 0-522 16,0 0-744-16</inkml:trace>
  <inkml:trace contextRef="#ctx0" brushRef="#br0" timeOffset="67594.11">6353 16049 305 0,'5'-15'781'16,"-5"15"-174"-16,9-27-94 0,-9 27-71 0,5-25-35 15,-5 25-51-15,9-24-51 0,-9 24-58 16,11-17-54-16,-11 17-41 0,11-13-37 0,-11 13-20 15,0 0-13-15,16 6-10 0,-16-6 2 0,8 17 67 16,-8-17 37-16,6 27 26 0,-6-27 16 16,0 34 18-16,0-34 72 0,-3 35-55 0,3-35-52 0,-3 31-30 15,3-31-36-15,-2 29-26 0,2-29-14 16,2 22-7-16,-2-22-22 0,3 25-15 0,-3-25-2 16,14 15-12-16,-14-15-11 0,16 16-71 0,-16-16-112 15,25 9-111-15,-25-9-151 0,28 1-178 16,-28-1 39-16,27-6-38 0,-10-4-10 0,-1-1-135 15,-2-2-322-15,0-3-711 0</inkml:trace>
  <inkml:trace contextRef="#ctx0" brushRef="#br0" timeOffset="67877.42">7342 15366 436 0,'17'-20'797'0,"-3"6"-129"16,-3 1-132-16,0 0-55 0,-3 2-49 0,-8 11-48 16,17-19-69-16,-17 19-46 0,11-11-49 0,-11 11 64 15,0 0 23-15,0 0 1 0,-6 34-13 16,-2-11 70-16,-3 10-21 0,-6 11-11 0,-5 6-41 0,0 8-35 16,0-1-3-16,-8 6-28 0,-1 3-19 15,-10 22-42-15,8-15-149 0,3-9-16 0,-1 0 0 16,1 1 0-16,0-3 0 0,2 3 0 0,1-4 0 15,2 2 0-15,0-3 0 0,6-5 0 16,2-9-218-16,1-2-491 0,7-7-172 0,-2-2-100 16,3-5 161-16,5-5-631 0,1-3-1140 0</inkml:trace>
  <inkml:trace contextRef="#ctx0" brushRef="#br0" timeOffset="71965.19">7748 15982 247 0,'8'-15'391'16,"-8"15"-23"-16,0 0-102 0,5-16 26 0,-5 16-47 15,0 0 23-15,0 0-37 0,0 0-9 0,0 0-22 16,6-17-17-16,-6 17-26 0,0 0-26 16,0 0-23-16,0 0-20 0,0 0-17 0,0 0-13 15,0 0-12-15,0 0-12 0,0 0-4 0,0 0-5 16,0 0-3-16,0 0 4 0,-14 17 4 0,14-17-6 16,-11 21 4-16,11-21 0 0,-14 26 20 15,9-10-3-15,-1 0 46 0,1 3-29 0,-1 0 3 16,-2 1-1-16,2-1-15 0,-2 2-2 0,5 0-5 15,-2-2-3-15,2-2 10 0,0 6-12 0,3-6 2 16,0 3 3-16,0-3 6 0,0 2-5 16,3-2 10-16,3-2-1 0,2 1-13 0,0 0 6 15,3-3-7-15,0-2 0 0,3 1-13 0,0-4 3 16,2 1-10-16,1-4 3 0,2-2-10 16,0 0-67-16,4-3-53 0,-4 0-59 0,3-3-47 15,-6 0-42-15,4 1-37 0,-20 2-57 0,22-13-55 16,-22 13-55-16,8-19-379 0,-8 19-460 0</inkml:trace>
  <inkml:trace contextRef="#ctx0" brushRef="#br0" timeOffset="72147.55">7469 16189 364 0,'0'0'378'15,"0"0"-135"-15,-19 5 22 0,19-5-22 16,0 0 11-16,0 0-3 0,0 0-15 0,14 8-19 15,-14-8-35-15,33 0-42 0,-17 0-13 0,4-3-36 16,2 3-9-16,0-4-21 0,5 3-37 16,-2-4-84-16,3 5-26 0,-4-5-101 0,1 0-21 15,0 0-85-15,0 0-128 0,-3 1-181 0,0 1-159 16</inkml:trace>
  <inkml:trace contextRef="#ctx0" brushRef="#br0" timeOffset="72399.78">8172 16205 156 0,'0'0'568'16,"0"0"-184"-16,0 0-42 0,0 0-83 0,14 4 10 16,-14-4-45-16,0 0-10 0,0 0-35 0,0 0 3 15,0 0-5-15,5 16-16 0,-5-16-22 0,0 0-28 16,0 23-19-16,0-23-21 0,0 23-9 0,0-23-14 15,-5 27-13-15,5-27-3 0,-6 27-4 16,6-27-10-16,-2 26 3 0,2-26-7 0,-3 30-61 16,3-30-63-16,-6 28-66 0,6-28-42 15,-2 26-49-15,2-26-69 0,-6 18-76 0,6-18-291 16,0 0-274-16</inkml:trace>
  <inkml:trace contextRef="#ctx0" brushRef="#br0" timeOffset="72700.59">8624 15546 217 0,'17'-24'684'15,"-9"9"-191"-15,6-5-105 0,-1 9-97 0,-2 2-57 16,3 2-58-16,3 4-14 0,2 6-5 15,3 4 25-15,0 3-5 0,11 7 17 0,-2 6-25 0,10 12 8 16,-8 4-21-16,6 6-18 0,-4 6-25 16,-2 5-5-16,0 4 7 0,-8 1-14 0,-8 3-13 15,-3 2-17-15,-3 2-12 0,-17-8-8 0,1 7-9 16,-12 5 0-16,-5-8-13 0,-6 0-96 0,-21 17-99 16,-4-5-82-16,7-17-66 0,-21 6-100 15,7-15-50-15,-15 3-519 0,12-16-635 0</inkml:trace>
  <inkml:trace contextRef="#ctx0" brushRef="#br0" timeOffset="90803.03">10090 15620 343 0,'0'0'380'0,"0"0"-31"0,-22 1-34 0,22-1-28 15,0 0 18-15,-19 2-14 0,19-2-11 16,0 0-19-16,0 0 8 0,-25 0-9 0,25 0-11 16,0 0-6-16,0 0-1 0,0 0-18 0,-22 0-15 15,22 0-9-15,0 0-20 0,0 0 1 16,0 0-25-16,0 0 11 0,0 0-30 0,0 0 8 15,28-10 4-15,-17 4 4 0,8 0-61 0,0 2 13 16,3-2-52-16,3-1 18 0,-6 0-50 16,3 3-19-16,3-2-107 0,-8 2-76 0,2 1-89 15,-5-3 3-15,-14 6-4 0,27-7 14 0,-27 7 9 16,0 0 5-16,0 0 22 0,0 0 25 0,-16 16 27 16,-1-6 9-16,-5-2 48 0,0 5 13 0,-3 0 38 15,-5-3 12-15,5 4 60 0,3-2 10 16,0-2 43-16,3 3 4 0,2-2 44 0,4 0 21 15,2 1 72-15,11-12 35 0,-11 18 32 16,11-18 6-16,8 19-8 0,6-13-9 0,-3 4-10 16,8-5 37-16,3-2-12 0,3-1-58 0,0 3-48 15,-1-5-28-15,4 0-25 0,2 0-43 16,1 0-164-16,-1-2-195 0,0-1-210 0,6-2-75 0,5 5-1 16,-5-5-151-16,0-5-596 0,8 0-972 15</inkml:trace>
  <inkml:trace contextRef="#ctx0" brushRef="#br0" timeOffset="140629.39">11678 15561 265 0,'0'0'407'0,"-25"2"-61"0,25-2-31 0,-28-2-13 16,28 2-25-16,-24-1 11 0,24 1-29 0,-25-8-17 15,25 8-45-15,-19-10-18 0,19 10-27 16,-11-20-26-16,11 20-30 0,-6-20 0 0,6 20-16 15,0-26 17-15,0 26-19 0,11-27 21 0,-3 10-22 16,9 2 20-16,-6-2-11 0,8-1 9 0,-2 5-14 16,2-4-1-16,0 5-18 0,3 1-11 15,-5 1-11-15,2 4-6 0,0 3-13 0,-19 3 8 16,36 6 0-16,-25 4 26 0,0 6 22 16,-8 4 29-16,0 0-11 0,-6 10 10 0,0 2-20 15,-8 4-5-15,-5 6-20 0,2 2 0 0,-11 6-16 16,3 0 6-16,-3-3-2 0,3-4 7 15,3-3 6-15,0-8 18 0,2 1-3 0,-2-6-18 16,8-4-1-16,5-6-4 0,-7 3-16 0,7-4 19 16,1 0 79-16,5-16 122 0,5 21 46 0,-5-21-8 15,19 11-25-15,-19-11-46 0,31 0-35 0,-15-2-29 16,4-4-29-16,-4 0-21 0,9-1-73 16,-9 0-37-16,4-3 0 0,-1 3 0 0,-2 0 0 15,-4 1-106-15,4 0-215 0,-6-1-86 0,-11 7-115 16,25-9-87-16,-25 9 7 0,19-5 138 15,-19 5-3-15,0 0 13 0,22-5 25 0,-22 5 16 16,0 0-2-16,25-4 6 0,-25 4 3 0,16-4-281 16,-16 4-253-16</inkml:trace>
  <inkml:trace contextRef="#ctx0" brushRef="#br0" timeOffset="140927.24">12174 15768 469 0,'8'-12'443'0,"-8"12"-60"0,11-26 8 0,-11 26-34 16,6-24-9-16,-6 24-31 0,-6-25 0 0,6 25-30 15,-5-25-16-15,5 25-42 0,-20-19-38 0,20 19-36 16,-24-11-17-16,24 11-25 0,-31 0-8 16,15 1-20-16,-4 5-10 0,-2 2-15 0,3 2-4 15,3 5-13-15,-4 2-9 0,-2 6-3 0,3-2-11 16,8-1 5-16,0 1-13 0,3-1 6 16,2 3 0-16,6-3 13 0,0 0 21 0,6-3 43 15,2-1 16-15,8-2 34 0,1-5-12 0,2-2 4 16,-2-4 49-16,8-6-8 0,-6 0-7 0,3-4-14 15,-3-3-31-15,3-1-5 0,-2-5-20 0,-9-3-11 16,2-2-23-16,-2-1-14 0,-5 0-16 16,-1-3-6-16,-5 5-39 0,0-2 15 0,-5 3-122 15,-1-1-65-15,1 6-126 0,-6-2-130 0,3 5-39 16,8 11 43-16,-22-13-52 0,22 13-34 16,-20-3-24-16,20 3-54 0,0 0-318 0,-11 11-560 15</inkml:trace>
  <inkml:trace contextRef="#ctx0" brushRef="#br0" timeOffset="141245.34">13056 15259 731 0,'30'-40'621'0,"-2"6"-69"0,-9 2-13 0,0 4-16 15,-2 4-33-15,-6 4-20 0,3 3-69 16,-9 1-36-16,6 2-65 0,-5 1-53 0,-6 13-58 15,14-16-39-15,-14 16-28 0,0 0 24 0,-14 13-18 16,3 3 34-16,-9 9 4 0,-7 11 2 16,-9 10 3-16,0 6 27 0,-24 30-6 0,-7 2-12 15,1 6-8-15,-5 3-22 0,-7-2-17 0,1 6-4 16,3-3-30-16,-3-4-25 0,5 0-14 0,6-5-15 16,5 0 2-16,3-4-15 0,3-5 7 0,19-16-39 15,1-11 0-15,10 1 0 0,3-14 0 16,2 0-153-16,4-6-202 0,5-6-150 0,3 0-131 15,2-2-78-15,-5-4 125 0,6-4 33 0,5-14-67 16,-3 18-667-16,3-18-940 0</inkml:trace>
  <inkml:trace contextRef="#ctx0" brushRef="#br0" timeOffset="146907.78">13252 16219 185 0,'0'0'373'0,"0"0"-31"15,-22-10-49-15,22 10-42 0,0 0-29 16,-14-7-11-16,14 7-6 0,0 0-17 0,-17-13 10 15,17 13-11-15,-11-11-20 0,11 11-21 0,-8-13-12 16,8 13-13-16,-6-13-1 0,6 13-12 0,-5-18-14 16,5 18-7-16,0-22-15 0,0 22-13 15,11-28-6-15,-3 12-5 0,3 2-1 0,0-2-3 16,3 0-1-16,3 1 0 0,2-1-4 0,3-1-2 16,-3 7-6-16,6 0-7 0,-3 0-8 15,-3 0 0-15,3 8-6 0,-2-2 1 0,-20 4-1 16,36 4 3-16,-20 2-7 0,-8 4 2 0,3 3 5 15,-5 0-1-15,-6-13 2 0,-6 36-5 16,1-16 2-16,-1 4 6 0,-7-4-13 0,-4 5 1 0,3-2 2 16,-2 0-6-16,5-3 6 0,-9-1 4 15,9-4-7-15,0 1 9 0,3-3-17 0,-3 1 16 16,6-4-14-16,5-10 21 0,-14 19-17 0,14-19 10 16,-11 14-12-16,11-14 14 0,0 0-13 15,0 0 18-15,5 14-17 0,-5-14 6 0,14 6 12 16,-14-6-7-16,22 8 13 0,-8-2 1 15,-14-6 23-15,27 12 21 0,-13-2 14 0,-3 0 14 16,3 2 4-16,3 1 17 0,-6 0 6 0,-3 1 31 16,-3 2-4-16,1 0 13 0,-1 2 59 0,-5-18-2 15,0 33-1-15,-5-16-18 0,-1-1-30 0,-2 0-22 16,-3-1-21-16,0 0-28 0,-8-4-11 16,2 5-17-16,3-6-12 0,-8 0-6 0,3-2-10 15,-3-1-8-15,3-2-4 0,-1-1-17 0,-7-8 13 16,2 2-29-16,0-6-3 0,0-2-86 0,-2-3-8 15,2-4-34-15,0 1-43 0,3-1-22 16,3-2-70-16,2 1-52 0,4-1-91 0,2 1 10 16,5-1 63-16,1-2-29 0,5 2 3 0,0 1-2 15,0 1-4-15,11 2-20 0,-6 0-27 0,9-3-23 16,2 4-351-16,1 0-386 0</inkml:trace>
  <inkml:trace contextRef="#ctx0" brushRef="#br0" timeOffset="147275.95">14139 15911 322 0,'17'-10'598'0,"-4"-3"-99"0,-13 13-66 0,20-14-61 16,-20 14-58-16,0 0-30 0,0 0-2 0,0 0-21 15,-9-13 8-15,9 13-30 0,-27 13-34 0,8 0-15 16,-6 4-9-16,3 6 11 0,-9 8-17 15,7 2 3-15,-12 6-25 0,5 5-8 0,1 0 7 16,0 3-15-16,8-3 16 0,-3-1 13 16,11-4-7-16,-2 3-15 0,5-4-4 0,5-3-5 15,6-1 39-15,0 1 30 0,11-1 12 0,0-3 1 16,8-5 5-16,6-2-4 0,-3-5 9 0,9-1-11 16,-1-6-197-16,0-2-19 0,1-5 0 0,-4-5 0 15,-2 0 0-15,0-2 0 0,0-4 0 0,-3-4 0 16,-3-4 0-16,-8 1 0 0,3-4 0 15,-9 0 0-15,-5-2 0 0,0-1 0 0,-5 6 0 16,-9-2 0-16,-3 3-353 0,-2-4-245 0,-6 7-122 16,-5 3-41-16,-3-2 172 0,3 5 11 0,-6 1-28 15,0 3-66-15,0 3-369 0,-2 1-692 16</inkml:trace>
  <inkml:trace contextRef="#ctx0" brushRef="#br0" timeOffset="149728.6">14732 14491 82 0,'0'-18'628'16,"0"18"-181"-16,8-26-109 0,-8 26-67 0,16-7-13 15,7 10-29-15,-4 7 22 0,11 10 4 16,11 10 14-16,4 10 7 0,1 10 9 0,15 21 11 16,5 9-11-16,-2 4-6 0,-4 3-18 15,-5 3-53-15,3 6-40 0,-8-1-38 0,-3 2-14 16,-11-1-12-16,-1 2-27 0,-15-15-3 0,-9-10-24 16,-6 2 1-16,-5 3 2 0,-5-6 7 0,-12 4-26 15,-13 24 10-15,-6-6-17 0,-14-4-117 16,-7-5-127-16,-10-7-58 0,-10 0-89 0,-8-7-61 15,-6-5-32-15,-8-2-100 0,-3-4-554 0,0-3-759 16</inkml:trace>
  <inkml:trace contextRef="#ctx0" brushRef="#br0" timeOffset="152478.51">11521 14864 339 0,'-11'-16'316'0,"-9"2"-50"0,4 2-33 16,-3 0-25-16,-3 2-23 0,-9 8-30 15,1 2-7-15,-6 6-10 0,-5 10-15 0,-14 8-11 16,2 6-4-16,4 11-11 0,-23 19 2 16,6 7-19-16,2 10 9 0,9 7-9 0,6 6 9 0,7 6-25 15,7 5-3-15,1 6-15 0,12 2 8 16,11-17-3-16,11-3 9 0,3 1 4 0,14 35 18 16,7-3-24-16,18-7-8 0,5-4-11 0,13-5-1 15,6-8-10-15,12 0-5 0,10-9-2 16,3-7-2-16,11-7-2 0,0-5-34 0,5-6-85 15,3-8-63-15,9-6-124 0,-6-10-64 0,14-9-498 16,-3-2-472-16</inkml:trace>
  <inkml:trace contextRef="#ctx0" brushRef="#br0" timeOffset="202059.21">28515 9146 350 0,'-11'-21'259'16,"11"21"-11"-16,-5-17-34 0,5 17-24 0,-6-17-16 16,6 17 0-16,-3-16-14 0,3 16 4 15,0 0-12-15,-5-20-24 0,5 20 4 0,0 0-24 16,0 0 8-16,-8-16-19 0,8 16 15 0,0 0-14 16,0 0 11-16,0 0-13 0,-6-16 7 0,6 16-10 15,0 0 0-15,0 0-10 0,0 0-14 16,0 0-11-16,0 0-15 0,0 0-7 0,-5-14-12 15,5 14 0-15,0 0-5 0,0 0-6 0,0 0 0 16,0 0-2-16,0 0 13 0,-9 12 17 16,9-12-8-16,-5 27 1 0,-1-10-6 0,1 3 9 15,2 3-5-15,-2 4 13 0,-1 1-3 0,1 5 18 16,-1 4-8-16,1 2 17 0,-1 1 7 0,0 8 14 16,-2 2 2-16,3 2-13 0,-1 2 11 0,1 3 10 15,-1 11-8-15,1-1-9 0,2 3-22 16,0 0 3-16,0 4 4 0,3 1 4 0,-2-3 12 15,2 7-13-15,-3-3 17 0,3 1-16 0,0-2 32 16,0 5 19-16,0-4-1 0,0 2-12 16,3-1-9-16,-3-1 0 0,0-2-7 0,2 0-4 15,-2-12-2-15,0 2 6 0,0-3 11 16,0 11 24-16,0-10 16 0,-2-2 24 0,-1 2-30 16,0-4 10-16,0-1-45 0,-2-3 11 0,2-1-49 15,0-3 20-15,-2-6-25 0,2-2 22 16,0 1-28-16,1-2-5 0,-1-1-16 0,0-2 4 15,0 0-6-15,3-4-4 0,0-3-7 0,0-2-8 16,0 1-13-16,3-3 0 0,-3-3 0 0,0-3 0 16,0-1 0-16,0 0 0 0,0-20 0 0,0 33 0 15,0-33-138-15,0 22-141 0,0-22-134 16,0 0-154-16,0 0-108 0,-11-20 25 0,5-5 94 16,1-10-76-16,-3-12-67 0,-1-18-432 0,4-9-780 15</inkml:trace>
  <inkml:trace contextRef="#ctx0" brushRef="#br0" timeOffset="203478.65">27347 9747 394 0,'0'0'331'0,"11"-16"-35"0,-11 16-27 0,8-13-11 15,-8 13-7-15,0 0-15 0,8-10-27 0,-8 10-16 16,0 0-15-16,0 0-17 0,11-11-13 0,-11 11-5 16,0 0-16-16,0 0 0 0,0 0 0 0,0 0-13 15,0 0-1-15,0 0-14 0,0 0 17 16,0 0 10-16,0 0 14 0,0 0 14 0,0 0-3 16,-5 21 5-16,-1-3 3 0,1-1-3 15,-1 5-12-15,1 1-7 0,-4 3-16 0,4 4-5 16,2 0-13-16,0 0 0 0,1 3 21 0,2 0-6 15,2 4-6-15,1-5 33 0,3 4-45 16,2-2 27-16,0 2-47 0,3-6 23 0,3 0-39 16,-3-4 23-16,3-4-36 0,-3 0 23 0,3-4-39 0,-1 0 34 15,1-6-41-15,-3 1 32 0,6-4-40 16,-4-4-3-16,4 0 1 0,-17-5-61 0,30-5-81 16,-16 1-118-16,0-3-93 0,0-3-120 15,-6-1 27-15,0-2 40 0,-8 13-29 0,6-24 1 16,-6 24-7-16,-6-26-37 0,6 26 8 0,-19-17 13 15,2 8-338-15,1 1-372 0</inkml:trace>
  <inkml:trace contextRef="#ctx0" brushRef="#br0" timeOffset="203628.71">27344 10192 187 0,'-19'-3'493'15,"5"-1"-41"-15,14 4-37 0,-31-4-40 0,31 4-30 16,-22-6-35-16,22 6-40 0,-16-3-25 0,16 3-37 16,0 0-32-16,-17-4-28 0,17 4-28 15,0 0 2-15,0 0 19 0,0 0-15 0,17-10-19 16,-17 10-20-16,30-6-14 0,-13 3-18 0,2-1-12 15,-2 4-79-15,-1-3-52 0,3 0-52 16,1 2-52-16,-1-2-78 0,0 0-102 0,3 0-59 16,-2-1-77-16,2 3-267 0,-3-4-371 15</inkml:trace>
  <inkml:trace contextRef="#ctx0" brushRef="#br0" timeOffset="203812.87">27812 10082 205 0,'0'0'847'0,"17"0"-202"0,-17 0-118 15,0 0-127-15,0 0-41 0,0 0-59 0,0 0-15 16,16 7 5-16,-16-7 5 0,0 0-15 0,-2 29-47 16,2-29-34-16,-3 31-45 0,0-12-23 15,0 1-32-15,1 1-3 0,2 1-36 0,-3 2-33 16,0-1-110-16,3 0-98 0,-3 1-83 0,1-1-75 16,2-1-74-16,-3 3-107 0,0-4-629 15,3 2-794-15</inkml:trace>
  <inkml:trace contextRef="#ctx0" brushRef="#br0" timeOffset="204480.67">27504 11118 274 0,'0'0'465'0,"2"-17"-54"16,-2 17-38-16,0 0-28 0,3-19-10 0,-3 19-38 16,0 0-26-16,0 0-22 0,0 0-22 15,3-18-18-15,-3 18-17 0,0 0-18 0,0 0-20 16,0 0-26-16,0 0-16 0,0 0 47 0,0 0 41 15,0 0 22-15,-8 20-2 0,2-3-24 0,1 3-19 16,-4 1-6-16,4 4 15 0,-1 0 53 0,4 2 3 16,-4 3-2-16,1 6-31 0,2-2-26 15,0-1-26-15,3-1-16 0,0-1-15 0,0 2-35 16,6 0-3-16,-1 1-36 0,3-3 8 16,1-1-32-16,2-1 34 0,0-8-48 0,0 3 7 15,0-5-119-15,0-2-108 0,3-1-97 0,-3-3-95 16,0-3-145-16,0-3-28 0,-11-7 125 15,19 4-43-15,-19-4-20 0,0 0-43 0,16-11-16 16,-16 11-373-16,0 0-595 0</inkml:trace>
  <inkml:trace contextRef="#ctx0" brushRef="#br0" timeOffset="204646.72">27462 11566 323 0,'-13'-5'585'0,"13"5"-83"0,-25-10-77 0,25 10-41 15,-19-10-40-15,19 10-33 0,-12-8-10 0,12 8-43 16,0 0-25-16,-11-8-18 0,11 8-22 15,0 0-33-15,17-14-30 0,0 11-32 0,-1-4-13 16,3 1-96-16,1 2-93 0,4 1-64 0,-1-2-50 16,1 1-74-16,1-2-85 0,-3 2-69 0,3 0-69 15,-3 0-248-15,-3 1-350 0</inkml:trace>
  <inkml:trace contextRef="#ctx0" brushRef="#br0" timeOffset="204847.43">27815 11475 283 0,'0'0'587'0,"0"0"-114"0,0 0-63 15,0 0-31-15,0 0-34 0,11 8-29 0,-11-8-1 16,0 0 38-16,0 0 42 0,6 22-14 16,-6-22 10-16,0 28-52 0,0-28 4 0,0 36-37 15,2-16 83-15,1-3-14 0,0 3-44 0,2 0-32 16,1 0-45-16,5 0-35 0,0-1-68 0,3-2 1 16,2-3-49-16,4 2-4 0,-1-6-151 15,3 0-174-15,0-3-160 0,3-4-197 0,0-3-173 16,-1-2 50-16,1-6-34 0,0-8-698 0,3-5-1123 15</inkml:trace>
  <inkml:trace contextRef="#ctx0" brushRef="#br0" timeOffset="205498.7">27258 9557 689 0,'-16'-4'542'0,"16"4"-124"16,-25-9-74-16,25 9-61 0,-16-7-51 16,16 7-45-16,0 0-36 0,-14-7-25 0,14 7-2 15,0 0 8-15,27-9 2 0,4 5-9 0,18-3-7 16,28 0-16-16,45-4-17 0,13 1-13 0,11 0-11 15,19 2-21-15,14 1-4 0,105-4-22 0,-66 2 17 16,60-1-3-16,-63 3-27 0,-30 1 15 16,102-4-23-16,-75 3 18 0,-33 0-17 0,0-1 0 15,3-2 0-15,-6 0 8 0,-5 0-12 0,-5-2 13 16,-9-2-6-16,-8 0 17 0,-9-2-19 0,-8 2 22 16,-5 1-19-16,-11 0 17 0,-28 3-23 0,-13 0 16 15,-6 3-14-15,-17 1 15 0,-11 2-3 16,-2 0-1-16,-9-1-5 0,-2 1-22 0,-3 3-21 15,-6-4-63-15,-3 1-85 0,-16 4-111 0,0 0-37 16,0 0-37-16,0 0-484 0,-13-3-483 0</inkml:trace>
  <inkml:trace contextRef="#ctx0" brushRef="#br0" timeOffset="206068.5">29505 8578 398 0,'0'0'375'0,"2"-23"-54"15,-2 23-40-15,3-27-3 0,-3 27-24 0,3-15 17 16,-3 15-30-16,0 0 13 0,3-25-37 16,-3 25-10-16,0 0-43 0,0 0-13 0,2-15-42 15,-2 15-8-15,0 0-40 0,0 0 6 16,0 0-22-16,0 0 67 0,0 0 16 0,-8 15-3 15,5 4-6-15,-2 1-13 0,-1 1 14 0,1 5 0 16,-1-2-19-16,1 5-15 0,2-2-16 0,0 1-8 16,1 1-14-16,2-2-9 0,0-1-6 0,2-1-1 15,1 3-7-15,0-6-5 0,2-2-4 16,4 0-16-16,-4 0-70 0,3-4-78 0,1 1-57 16,-1-4-58-16,0-3-56 0,-8-10-82 0,14 10-143 15,-14-10-461-15,0 0-657 0</inkml:trace>
  <inkml:trace contextRef="#ctx0" brushRef="#br0" timeOffset="206223.82">29292 8862 57 0,'0'0'662'0,"-22"-3"-182"0,22 3-111 0,0 0-49 16,-19-1-37-16,19 1-33 0,0 0-17 0,0 0-5 16,0 0-28-16,0 0-28 0,0 0-38 15,22-13-19-15,-3 7-33 0,4 2-46 0,-1-2-90 16,2 1-80-16,1 0-73 0,3 0-81 0,-1-1-52 15,-2 0-88-15,0 2-260 0,0 0-254 16</inkml:trace>
  <inkml:trace contextRef="#ctx0" brushRef="#br0" timeOffset="206401.95">29728 8774 589 0,'16'0'535'0,"-16"0"-129"0,0 0-9 16,0 0-50-16,0 0-11 0,0 0-17 15,0 0-25-15,20 0-43 0,-20 0-45 0,0 0-29 16,0 0 17-16,0 0 2 0,0 28-14 0,0-28-26 15,-6 32-27-15,1-17-22 0,2 5-25 16,-3-1-11-16,1 2-11 0,-1-1-63 0,1 0-118 16,2 2-98-16,0-1-93 0,1 1-63 0,2-1-101 15,2-3-638-15,1 0-760 0</inkml:trace>
  <inkml:trace contextRef="#ctx0" brushRef="#br0" timeOffset="206738.63">31123 8351 362 0,'0'0'512'0,"11"-17"-146"16,-11 17-36-16,0 0-60 0,5-13-10 0,-5 13-41 15,0 0-9-15,0 0-18 0,0 0 6 0,0 0 3 16,0 0-18-16,0 0 10 0,-5 13-25 0,-1 0 26 16,1 3-37-16,-6 1 15 0,2 4 2 0,1 1-7 15,0 2-13-15,-1 2-7 0,4 2 8 16,-1-1-35-16,1 0 1 0,2 3-34 0,3-1 9 16,3 0-25-16,0-1 4 0,2-1-24 15,6 3 8-15,3-4-11 0,0-1 11 0,2 0-29 16,4-5-19-16,-1 1-171 0,0-7-59 0,0-1-77 15,1-3-91-15,-1-4-47 0,0-5-63 0,-19-1-134 16,33-4-367-16,-19-2-652 0</inkml:trace>
  <inkml:trace contextRef="#ctx0" brushRef="#br0" timeOffset="206881.6">31123 8674 219 0,'-17'-7'700'15,"0"1"-177"-15,17 6-101 0,-22-13-65 0,22 13-53 16,-16-5-39-16,16 5-41 0,0 0-41 0,-11-10-36 15,11 10-28-15,0 0-24 0,19-12-19 16,-5 5-34-16,8 4-108 0,0-1-118 0,3 0-33 16,0-1-93-16,2 2-70 0,4 1-413 0,-4-3-393 15</inkml:trace>
  <inkml:trace contextRef="#ctx0" brushRef="#br0" timeOffset="207106.43">31610 8611 136 0,'0'0'572'15,"0"0"-179"-15,0 0-17 0,0 0-31 0,17 2 1 16,-17-2-27-16,0 0-19 0,0 0-4 0,0 0 6 16,0 0 71-16,8 14 4 0,-8-14-28 0,0 0-40 15,-3 27-4-15,3-27-38 0,0 23-15 16,0-23 65-16,6 25-24 0,-6-25-20 0,11 28-35 16,-3-17-14-16,3 0-45 0,6-1-36 0,-1-2-27 15,6 0-26-15,3-2-46 0,3-3-136 16,2-1-151-16,-2-2-158 0,2-2-223 0,-2-1-58 15,-1 3 90-15,-2-5-86 0,-6 0-662 0,-19 5-1002 16</inkml:trace>
  <inkml:trace contextRef="#ctx0" brushRef="#br0" timeOffset="208939.2">29802 6979 730 0,'0'-20'639'0,"0"20"-121"0,-2-33-66 16,2 33-72-16,0-27-57 0,0 27-60 0,0-17-49 15,0 17-52-15,0 0-32 0,0 0-29 16,0 0 42-16,0 0 60 0,0 0 18 0,5 37-30 16,-5-7-16-16,3 8-37 0,-3 2-9 0,-3 5-33 15,3 6-9-15,-5 3-20 0,2 0 2 16,-3 1-31-16,-2-3-3 0,0 5-17 0,0-4 11 16,-3 1-46-16,2-2-56 0,-5-4-80 0,1-1-47 15,-1-2-31-15,0-4-27 0,-2-1-28 0,-1-10 15 16,1-2-12-16,-1-2 22 0,0-6 31 0,1-6 20 15,-1-1 52-15,-2-4 17 0,3-3 48 16,-1-4 6-16,17-2 51 0,-30 2 47 0,30-2 39 16,-25-9 20-16,25 9 29 0,-19-11 19 0,19 11 3 15,-14-16 12-15,14 16-18 0,-8-21-12 16,8 21-11-16,2-29-23 0,4 15-7 0,5-3-14 16,3 0-12-16,2 0-8 0,6-2-25 0,3-1 19 15,3 3-22-15,-1-2 16 0,9-1-19 0,-3 5 13 16,0-1-16-16,0 2 20 0,-3-1-22 15,1 5 1-15,-4-1 0 0,-2 2 3 0,-3-1 0 16,-2 5 4-16,-4-2 7 0,1 0 17 0,-4 1 7 16,-13 6 27-16,22-6-21 0,-22 6 16 0,0 0-21 15,0 0 27-15,0 0-13 0,0 0 14 16,0 0-15-16,-11 20 2 0,3-10-11 0,8-10-1 16,-19 19-7-16,11-9-6 0,8-10-8 15,-17 21-2-15,17-21 0 0,-11 21-2 0,11-21-10 16,-6 20 8-16,6-20-6 0,0 0 12 0,3 25-11 15,-3-25 7-15,14 15-9 0,-14-15 6 0,22 10-3 16,-22-10 8-16,28 5-8 0,-28-5 4 16,30-5-3-16,-30 5 1 0,30-7-9 0,-16 0-5 15,0 1-14-15,-3-1-6 0,3-1 19 0,-3-1-15 16,-11 9 16-16,19-16-12 0,-19 16 22 0,16-10-17 16,-16 10 9-16,12-10-14 0,-12 10 21 15,0 0-18-15,11-7 15 0,-11 7-13 0,0 0 11 16,0 0-20-16,11-8 22 0,-11 8-18 0,0 0 23 15,0 0-19-15,0 0 18 0,0 0-15 16,0 0 17-16,22 1-17 0,-22-1 21 0,0 0-18 16,0 0 19-16,22 4-22 0,-22-4 23 0,0 0-18 15,19 0 23-15,-19 0-21 0,19-2 17 0,-19 2-17 16,20-8 18-16,-20 8-19 0,22-5 19 16,-22 5-20-16,22-7 19 0,-22 7-21 0,19-9 22 15,-19 9-17-15,16-9 10 0,-16 9-13 0,14-5 16 16,-14 5-16-16,0 0 23 0,17-7-19 0,-17 7 16 15,0 0-19-15,0 0 14 0,0 0-18 16,0 0 18-16,14-8-20 0,-14 8 23 0,0 0-24 16,0 0 21-16,-14 10-19 0,14-10 25 15,-14 13-18-15,14-13 15 0,-14 12-18 0,14-12 13 16,-14 14-11-16,14-14 15 0,-5 11-18 0,5-11 10 16,0 0 4-16,0 0 3 0,-3 19 1 15,3-19-2-15,0 0-1 0,22 6 3 0,-22-6-2 0,22-5-17 16,-8 3 26-16,3-6-13 0,-4-2 48 15,4 0 30-15,-3 0 44 0,2-2 40 0,-2-3 6 16,-3 1 38-16,0 0 2 0,0 0 9 0,0 2 33 16,-5 1 38-16,-6 11-24 0,16-20-44 0,-16 20-46 15,8-13-45-15,-8 13-35 0,0 0-43 0,0 0-12 16,0 0 2-16,0 0-15 0,3 16-3 16,-8 2 4-16,-1 4-18 0,-2 7 35 0,-3 4 20 15,0 0 18-15,3 1 12 0,-3 1-5 0,-3 0 22 16,3 1-36-16,0-3 23 0,-3-2-30 15,3-1-9-15,0-3-11 0,0-4 11 0,3-2-18 16,-3-2-44-16,2-3 0 0,1-2 0 0,-3-3 0 16,0-1 0-16,-3-4 0 0,14-6 0 15,-27 6-46-15,27-6-139 0,-28-2-35 0,28 2-49 16,-27-7-75-16,27 7-94 0,-20-10-95 0,20 10-35 16,-19-13 89-16,19 13-22 0,-6-14-33 0,6 14-105 15,3-20-442-15,-3 20-733 0</inkml:trace>
  <inkml:trace contextRef="#ctx0" brushRef="#br0" timeOffset="209489.5">31026 7257 355 0,'0'0'524'0,"3"-17"-62"16,-3 17-16-16,0 0-26 0,0 0-46 0,3-20 6 15,-3 20-70-15,0 0-27 0,0 0-47 0,0 0-50 16,0 0-42-16,0 0-18 0,0 0 97 16,0 0 35-16,0 0 7 0,0 30-17 0,2-12-10 15,-2 2 22-15,-2 3 56 0,2-1-16 0,0 3 4 16,-3 0-69-16,3-4-35 0,-3 3-22 0,3 0-35 16,-3-2-30-16,1 1-21 0,2-2 5 0,-3-1-25 15,3 0-14-15,-3-4-18 0,3-16-175 16,-3 33-134-16,3-33-164 0,-2 27-182 0,2-27-135 15,-3 25 136-15,3-25-114 0,-14 25-649 0,6-14-1048 16</inkml:trace>
  <inkml:trace contextRef="#ctx0" brushRef="#br0" timeOffset="211026.63">26004 11362 511 0,'3'-18'480'0,"0"2"-68"15,-3 16-2-15,5-29-23 0,-5 29-42 0,6-24-29 16,-6 24-45-16,0 0-47 0,3-21-44 0,-3 21-35 15,0 0 12-15,0 0 42 0,0 0 21 0,-3 18 14 16,-3-1 10-16,4 9-34 0,-4 3-4 16,1 6-40-16,-1 4 2 0,1 2-34 0,-4 8 40 15,4-2-37-15,-1-2-30 0,1 0-18 0,-1-4-22 16,1 3-11-16,2-2-12 0,-3 0-3 0,4-2-32 16,-1-4-99-16,-3-4-62 0,6-4-61 15,-2-2-50-15,-1-5 35 0,0 2-8 0,0-6 8 16,1-1-2-16,2-16 6 0,-17 23 1 0,17-23 41 15,-19 7 9-15,19-7 43 0,-25-3 12 0,9-4 32 16,-1 2 11-16,0-2 49 0,-2-1 8 16,3 1 38-16,-4-2 15 0,4-1 41 0,2 4 23 15,-3-2 26-15,17 8 26 0,-22-13 5 0,22 13-9 16,-19-14-28-16,19 14-17 0,-8-19-27 16,8 19-14-16,8-21-9 0,6 6-11 0,5 1-14 15,6-3-3-15,5-1-7 0,3-2 4 16,6 0-13-16,2 0 3 0,3 0-2 0,-2 0-15 15,-4-2 15-15,1 4-6 0,-3 1 1 0,-9 2 1 16,-2 4 9-16,-3 1 23 0,-5 0 29 0,-1 3 18 16,-2 0 3-16,-14 7 4 0,25-12-19 0,-25 12-2 15,0 0-26-15,0 0-4 0,0 0-12 16,0 0 4-16,0 0-19 0,0 0 6 0,-11 23-8 16,11-23 0-16,-11 20-11 0,11-20 8 0,-11 20-9 15,11-20 7-15,-6 20-8 0,6-20 1 16,0 0-7-16,-2 20 6 0,2-20-1 0,0 0 8 15,13 19-8-15,-13-19 9 0,14 5-7 0,-14-5 8 16,17 2-7-16,-17-2 10 0,19 0-10 0,-19 0 7 16,16-6-7-16,-16 6 10 0,20-7-11 0,-20 7 10 15,16-9-7-15,-16 9 9 0,11-8-11 16,-11 8 13-16,0 0-13 0,14-10 9 0,-14 10-14 16,0 0 14-16,11-10-15 0,-11 10 8 0,0 0-11 15,0 0 7-15,0 0-22 0,11-6-17 16,-11 6-8-16,0 0-8 0,0 0-7 0,0 0 2 15,0 0 14-15,11-7 14 0,-11 7 7 0,0 0 12 16,0 0-6-16,0 0 6 0,11-9 8 16,-11 9-2-16,11-10 8 0,-11 10-7 0,11-15 6 15,-11 15 1-15,11-15 2 0,-11 15 4 16,14-17-7-16,-14 17 0 0,8-13 6 0,-8 13-2 16,0 0 7-16,9-15-13 0,-9 15 5 0,0 0-5 0,0 0 3 15,8-15-8-15,-8 15-2 0,0 0 0 16,0 0-4-16,0 0 0 0,0 0 9 0,0 0-1 15,0 0-3-15,0 0-1 0,0 0 9 0,-3 33-2 16,-2-16 4-16,2 2-2 0,-3 1 32 16,1 3 21-16,-1 0 13 0,1 1 13 0,-4-1-4 15,4-1 5-15,-3 1 13 0,-1 2 14 16,1-3 25-16,-3 0 46 0,0-1 7 0,0-1-5 16,-3 0 1-16,-2-1-21 0,-1-2-1 0,-2-3-32 15,0 2 9-15,-3-6-21 0,0 0-15 0,2 0-19 16,1-5 12-16,-3 0-39 0,3-2 11 0,-1-2-34 15,20-1 10-15,-30-4-102 0,30 4-79 16,-25-6-93-16,25 6-108 0,-16-10-122 0,16 10-119 16,0 0 100-16,-3-20 4 0,3 20-59 0,11-16-65 15,-11 16-556-15,22-15-803 0</inkml:trace>
  <inkml:trace contextRef="#ctx0" brushRef="#br0" timeOffset="211345.23">26669 11499 345 0,'-6'-20'761'0,"1"6"-168"0,-1-2-97 16,6 16-40-16,-8-27-26 0,8 27-25 15,-6-21-45-15,6 21-64 0,0 0-54 0,-2-22-50 16,2 22-30-16,0 0-30 0,0 0 3 0,0 0-8 15,11-5 30-15,-11 5-3 0,8 18 46 16,-8-18 81-16,5 33 64 0,-7-10 27 0,-1 0 0 16,0 4-29-16,-2-4-43 0,-1 4-37 0,1-2-46 15,2-2-162-15,-3 1-55 0,4-4 0 16,-1 2 0-16,3-4 0 0,0-18 0 0,3 32 0 16,2-15 0-16,3-4 0 0,3-3 0 0,3-2 0 15,0-3 0-15,5-4 0 0,0-1-480 0,1 0-220 16,2-4-90-16,0-2 49 0,0 2 105 0,-3-2-82 15,0 2-592-15,-2-2-966 0</inkml:trace>
  <inkml:trace contextRef="#ctx0" brushRef="#br0" timeOffset="211610.38">25864 12372 886 0,'-53'18'840'0,"9"0"-166"0,9-7-122 0,4-1-42 0,6 0-35 15,3-1-33-15,3-3-65 0,19-6 5 16,-16 11-14-16,16-11 83 0,0 0-3 0,38-6-14 16,-2 1-78-16,16-7-24 0,17-6-63 15,8 3-19-15,36-7-105 0,0-1-145 0,3 1 0 16,0 1 0-16,-6-2 0 0,-19 9 0 0,-16-2 0 16,-1 2 0-16,-8 4 0 0,-5-1 0 15,-14 1 0-15,-9 2 0 0,-5 1 0 0,-8 3 0 16,0-2 0-16,-6 3-71 0,-5-4-443 0,-14 7-139 15,16-5-108-15,-16 5 28 0,0 0 83 16,0 0-96-16,-22-10-545 0,22 10-941 0</inkml:trace>
  <inkml:trace contextRef="#ctx0" brushRef="#br0" timeOffset="212311.67">29378 7993 269 0,'-30'13'358'15,"2"0"-69"-15,0-2-56 0,6-2-29 16,3 1-41-16,0-3-21 0,2 2-13 0,4-2-21 16,13-7-17-16,-23 13 11 0,23-13 22 0,0 0 0 15,0 0 23-15,14 17-8 0,8-14 12 16,9-2-16-16,10-1 14 0,14-1-16 0,17-2 3 16,5-3-25-16,8-1-15 0,37-6-8 0,-1 2 6 15,0-2-29-15,3-3 12 0,-5 3-22 0,2 0-13 16,-3-1-6-16,-2-2-5 0,-19 6-6 0,-15 0-5 15,-4 0-1-15,-1-1-3 0,-6 1-2 16,-4 0-4-16,-12 2-4 0,-6-2 0 0,-7 4 0 16,-7-1 4-16,-1 0 12 0,-10 4-19 0,1-2 10 15,-3 1-62-15,-3 0-53 0,-5 0-50 16,-14 4-54-16,20-8-30 0,-20 8-25 0,0 0-32 16,0 0-57-16,0 0 350 0,-25 2-1104 0,8 2 206 15</inkml:trace>
  <inkml:trace contextRef="#ctx0" brushRef="#br0" timeOffset="213563.59">30301 8647 221 0,'0'0'226'0,"0"0"-38"0,0 0-52 0,0 0-14 15,0 0-36-15,0 0 21 0,0 0-19 0,0 0 38 16,0 0 9-16,0 0-19 0,0 0 12 0,0 0-18 15,0 0 31-15,6 25 1 0,-6-25 13 16,5 29-24-16,-2-10 26 0,-3 2 0 0,0 5 22 16,0 4-21-16,-3 7 36 0,3 4-15 0,-3 13 10 15,1 6-22-15,-1 14 14 0,0 6 8 16,0 6 5-16,3 7 29 0,0 41-16 0,0 0-24 16,0 3-7-16,0-1-19 0,3-2-34 0,-3-2 7 15,3-3-11-15,-3-22 36 0,3 20 4 0,-3-23-42 16,0-13 15-16,0-1-14 0,2-4-28 15,-4 2-13-15,2-5-14 0,0-3-12 0,-3-4-8 16,0-4-6-16,0-12-12 0,1-4-3 0,2-3-9 16,-3-9 7-16,0-4-8 0,3-7 4 0,-3-5-7 15,3 1-50-15,-2-5-50 0,2-1-68 16,0-3-26-16,0-20-75 0,-3 34-63 0,3-34 42 16,0 26-66-16,0-26-60 0,0 0-58 0,0 0-123 15,0 0-561-15,0 0-794 0</inkml:trace>
  <inkml:trace contextRef="#ctx0" brushRef="#br0" timeOffset="214603.32">28118 11092 433 0,'-16'-8'428'0,"2"2"-65"0,14 6-46 0,-25-10-46 15,25 10 2-15,-19-10-41 0,19 10-1 0,-14-4-28 16,14 4-22-16,0 0-4 0,0 0-17 0,-14-10-17 16,14 10-28-16,0 0-13 0,0 0-24 15,0 0-13-15,14-17-3 0,0 11 20 0,11-1-3 16,11-3 2-16,13-3 7 0,20-5 3 0,41-2 3 16,14-5 9-16,9 5-6 0,7-1-11 15,15 1-4-15,4 1-11 0,12 4-17 0,6 2-6 16,93-1-11-16,-66 5-7 0,-31 5-1 0,7 2 6 15,1-2-15-15,4 4 8 0,5 0-22 16,-2 0-2-16,2 0-3 0,0 0 32 0,-5 0-42 16,-6-4 35-16,-8 1-44 0,-6-4 41 0,-13 1-43 15,-9-4 46-15,-13 0-5 0,-12 0-2 0,-27 0-8 16,-19 3 0-16,-9-1 16 0,-13 0-16 0,-9 1 17 16,-8 2-29-16,-5-3 18 0,-4 1-69 15,-7-3-102-15,-3-1-43 0,-14 11-93 0,5-24-45 16,-10 14-83-16,-12 0-57 0,-5 0 43 0,-11 0-92 15,-11 3-235-15,-6-2-350 0</inkml:trace>
  <inkml:trace contextRef="#ctx0" brushRef="#br0" timeOffset="-214411.24">28912 9980 226 0,'6'-26'484'16,"-1"6"-69"-16,1 0-84 0,-4 3-30 0,4 2-62 15,-6 15-19-15,5-28-71 0,-5 28 4 0,0 0 4 16,3-16 33-16,-3 16 9 0,0 0 7 16,0 0-17-16,-3 30-11 0,1-10-28 0,-1 3-26 15,0 3-25-15,0-1-15 0,-2 2-12 0,-1 3-16 16,4-1-10-16,-1 2-7 0,0-1-4 0,0 6-17 16,-2 0-78-16,2 1-98 0,0-6-64 15,3 1-82-15,0-2-80 0,3 0-62 0,0-5-426 16,5-1-502-16</inkml:trace>
  <inkml:trace contextRef="#ctx0" brushRef="#br0" timeOffset="-214160.24">29243 10265 469 0,'3'-20'604'0,"-1"3"-120"0,-2 17-88 0,0-30-67 16,0 30-40-16,-2-23-32 0,2 23-24 0,-9-11-21 15,9 11 6-15,0 0-11 0,0 0-15 16,-19 5-26-16,19-5 3 0,-3 16 12 0,3-16-9 0,9 24-11 15,-1-12-15-15,6-2-10 0,5 0-10 16,0-2-6-16,3-2-10 0,0 0-9 0,0-2 3 16,-2-4 21-16,-20 0 41 0,33-4-23 0,-19-4-30 15,-6-4-54-15,-8 12 8 0,0-32-44 16,-8 14 20-16,-6-4-68 0,-6 2-25 0,-2 0-106 16,0 3-112-16,0 0-53 0,0 6-25 0,3 4-52 15,0-1-64-15,19 8-54 0,-31 6-31 16,18 1-466-16,4 5-666 0</inkml:trace>
  <inkml:trace contextRef="#ctx0" brushRef="#br0" timeOffset="-213878.27">29541 11375 190 0,'-28'-6'719'0,"28"6"-183"0,-17-1-116 16,17 1-92-16,0 0-70 0,-22 1 1 0,22-1 30 15,-8 10 15-15,8-10 14 0,-8 26-9 0,8-26-34 16,0 40-23-16,3-20-9 0,-1 3-10 16,-2 0-9-16,3-1-15 0,-3 0-19 0,0-1 8 0,-3-1 26 15,1-1-45-15,-4-1-2 0,-2-1-64 16,-3-1 7-16,-3-3-51 0,-3 0-20 0,1-3-200 15,-3-6-195-15,-3-1-195 0,2-6 40 0,1-1-103 16,0-6-190-16,5-6-394 0,3 0-832 16</inkml:trace>
  <inkml:trace contextRef="#ctx0" brushRef="#br0" timeOffset="-213740.43">29554 11208 150 0,'14'-18'811'0,"3"5"-226"0,-1 0-120 0,3-1-112 15,1 2-69-15,-1-2-53 0,3 4-49 0,0-2-34 16,6-2-34-16,-3 4-30 0,-1 0-88 0,7 0-120 16,-1 0-125-16,-2 0-166 0,5 3-405 0,-3-1-435 15</inkml:trace>
  <inkml:trace contextRef="#ctx0" brushRef="#br0" timeOffset="-213426.81">31371 9944 694 0,'5'-16'537'0,"-5"16"-112"0,8-24-66 15,-8 24-38-15,0 0-22 0,0 0-16 0,-5-12-16 16,5 12 8-16,-14 12 12 0,6 4 26 0,0 2-41 15,-1 4-1-15,4 0-31 0,-1 5-10 0,1 3-17 16,5 5-20-16,-3-4-34 0,6 3 11 0,-3 2-26 16,3 1-16-16,2-8-28 0,-2 1-16 15,0-3-14-15,-1-4-12 0,-2-1-8 0,3-2-20 16,-3-20-78-16,0 30-171 0,0-30-253 0,-8 13 21 16,8-13-105-16,-20-3 10 0,4-5-106 15,2-4-462-15,0-5-760 0</inkml:trace>
  <inkml:trace contextRef="#ctx0" brushRef="#br0" timeOffset="-213282.13">31318 9824 198 0,'9'-26'730'15,"4"6"-202"-15,-2 3-111 0,6-1-58 0,5 2-21 16,0-3 4-16,3 4-62 0,2 3-21 0,-2-2-74 16,-3 4-8-16,3 0-65 0,-3 3-4 15,3 0-54-15,0 1-62 0,-1 2-105 0,1 2-134 16,3 4-93-16,-3-2-43 0,-3 4-105 0,2 2-302 15,-1 4-388-15</inkml:trace>
  <inkml:trace contextRef="#ctx0" brushRef="#br0" timeOffset="-212294.84">31900 12204 173 0,'-3'24'171'0,"3"-24"-45"0,-5 20-24 16,5-20-28-16,-3 16-11 0,3-16-55 0,-8 20 43 15,8-20-15-15,-12 17-27 0,12-17-47 16,-11 7-205-16,11-7 73 0</inkml:trace>
  <inkml:trace contextRef="#ctx0" brushRef="#br0" timeOffset="-210455.53">31500 11190 393 0,'0'0'568'0,"0"0"-94"0,-3-20-50 0,3 20-20 15,0 0-59-15,0 0 5 0,0-20-39 0,0 20-12 16,0 0-28-16,0 0-32 0,-5-16-16 15,5 16-49-15,0 0-14 0,0 0-44 0,0 0-13 16,0 0-25-16,0 0 36 0,0 0 18 0,-17 14 18 16,12 2-16-16,-3 7 8 0,-1-1 1 15,4 11 9-15,-3 2 5 0,-1 3-2 0,1-1-17 16,0 9-2-16,2-5-19 0,1 1-23 0,-1-2-11 16,1 0-11-16,2-2-13 0,-3-2-8 0,4-5-12 15,-1-1-13-15,3-4 2 0,-3 1-6 16,3-6 4-16,-3 1-8 0,3-4 3 0,0-18 1 15,0 32 2-15,0-32-7 0,-2 25-2 0,2-25-4 16,0 20 11-16,0-20-12 0,0 0-5 0,0 20-55 16,0-20-66-16,0 0-56 0,0 0-128 0,-3 20-108 15,3-20-87-15,0 0 64 0,0 0-25 16,0 0-13-16,0 20-51 0,0-20-81 0,0 0-418 16,0 0-671-16</inkml:trace>
  <inkml:trace contextRef="#ctx0" brushRef="#br0" timeOffset="-203892.98">20861 15781 492 0,'0'0'423'0,"0"0"-38"0,6-18-59 0,-6 18-5 0,0 0-50 16,0 0-14-16,0 0-40 0,0 0 8 15,3-16-47-15,-3 16-3 0,0 0-41 0,0 0-6 16,0 0-38-16,0 0 6 0,0 0 4 0,0 0 60 15,0 0 43-15,-9 24 9 0,7-7 4 16,-1 6 11-16,0 0-20 0,0 4 9 0,3 3-12 16,-2 1-1-16,-1 5 55 0,0 0-8 0,0 4-27 15,1-2-32-15,-1-1-28 0,0-2-42 16,0 0-7-16,1-5-42 0,-1 3 11 0,3-7-32 16,-3 1 5-16,0-4-31 0,3-2 18 0,-2-2-49 15,2-19-73-15,0 33-126 0,0-33-64 0,-3 28-110 16,3-28-116-16,0 17 30 0,0-17-24 0,0 0-53 15,0 0-116-15,0 0-524 0,0 0-825 16</inkml:trace>
  <inkml:trace contextRef="#ctx0" brushRef="#br0" timeOffset="-203523.1">20550 15997 478 0,'-19'-15'568'0,"2"0"-149"0,3 2-25 16,-2-3-60-16,2-4-29 0,0 5-38 15,3-4-12-15,0-4-60 0,6 0-21 0,-1-2-32 16,9-5-26-16,5 0-29 0,11-7-6 16,6-2-20-16,11-2 2 0,8 2-12 0,9 2 11 0,2 4 5 15,5 3 9-15,6 7-5 0,1 3 4 16,4 3-7-16,1 10-4 0,-3-1-1 0,-11 8-7 15,0 4-11-15,-6 2-7 0,-2 2-3 0,-12 1 5 16,-2-1-1-16,-3 2 21 0,-8-1 32 0,-6 2 40 16,-2 4 22-16,-9-3-1 0,-8-12-27 15,-6 30-21-15,-5-14-6 0,-11 1 0 0,-5 0-15 16,-15 2-20-16,1-5 6 0,-3 2-31 16,0-6-6-16,0 3-13 0,5-6-90 0,3-3-71 15,3 2-84-15,6-2 2 0,2 0-49 0,3-2-54 16,3 2-80-16,2-1-71 0,17-3-52 15,-19 6-103-15,19-6-249 0,0 0-516 0</inkml:trace>
  <inkml:trace contextRef="#ctx0" brushRef="#br0" timeOffset="-202690.77">22201 15216 597 0,'8'-13'455'15,"-8"13"-74"-15,11-18-2 0,-11 18-41 0,6-17-28 16,-6 17-48-16,0 0 1 0,5-17-47 0,-5 17-5 16,0 0-44-16,-8-13-2 0,8 13-36 15,0 0 1-15,-25 1-3 0,11 5 15 0,-2 5 8 16,-1 4 12-16,-8 5 6 0,1 9-4 0,-7 7 10 16,-2 8-13-16,-3 6 25 0,1 6-29 15,-1 2 61-15,-11 25 9 0,3 1-17 0,11-9-23 16,8-13-32-16,3-2 5 0,5 5-18 0,4-1 8 15,7-11-16-15,6 1-12 0,3 0-12 16,5-3-18-16,11 5-6 0,3-2-7 0,6-8-18 16,5 0 0-16,3-7-18 0,8-3-3 0,0-6-96 15,3-3-158-15,3-5-86 0,-4-7-121 0,1-3-132 16,3 1-70-16,-3-9 126 0,-3-1 5 16,-6 0-16-16,4-6-75 0,-4-3-563 0,-2-1-792 0</inkml:trace>
  <inkml:trace contextRef="#ctx0" brushRef="#br0" timeOffset="-198149.36">22736 15607 173 0,'0'0'406'0,"0"0"-104"16,0 0-17-16,5-16-11 0,-5 16 5 0,0 0-12 15,0 0-17-15,0 0-20 0,3-15-12 0,-3 15-24 16,0 0-8-16,0 0-15 0,0 0-24 16,5-19 10-16,-5 19-13 0,0 0 17 0,0 0-10 15,0 0 18-15,6-13-2 0,-6 13-2 0,0 0-13 16,0 0 2-16,0 0-15 0,0 0 6 0,0 0-14 15,0 0 12-15,3-17-17 0,-3 17 6 0,0 0-14 16,0 0 28-16,0 0-56 0,0 0 12 16,0 0-57-16,0 0 25 0,0 0-49 0,0 0 18 15,0 0-35-15,0 0 28 0,0 0-36 0,0 0 34 16,-14 17-32-16,14-17 36 0,-14 23-13 16,9-7-3-16,-1-2 3 0,-2 6-1 0,-1 0 16 15,4 0 16-15,-3 4 4 0,2 1 3 0,1 0-4 16,-1 2-1-16,1 2 1 0,2-3-11 15,0-1-7-15,3 4-1 0,0-5-7 0,0 2 4 16,3-5 0-16,2 2 1 0,1 0 15 16,2-3 1-16,0-2 14 0,3-2 13 0,3 0-3 0,3-6-3 15,-1 0 7-15,4 0-27 0,2-5-5 0,-3 0-6 16,3-2-2-16,-3-3-12 0,1 0-6 16,-1-3-102-16,-3-3-101 0,1 0-105 0,-3 2-138 15,-3-6-115-15,0 1-36 0,-11 9 117 16,5-15-1-16,-5 15-11 0,-11-20-29 0,0 16 11 15,-5-6 4-15,-4 1-376 0,-2 2-489 0</inkml:trace>
  <inkml:trace contextRef="#ctx0" brushRef="#br0" timeOffset="-197981.92">22614 15938 115 0,'0'0'553'0,"-25"-6"-87"16,25 6-68-16,-19-8-10 0,19 8-48 0,0 0-22 16,-16-7-41-16,16 7-15 0,0 0-49 0,0 0-17 15,-9-13-44-15,9 13-3 0,11-11-34 16,-11 11-6-16,25-15-27 0,-8 10-8 0,-1-1-25 15,4 0 4-15,-1-2-26 0,0 3 1 0,3 0-56 16,0-3-79-16,0 1-44 0,-2 3-84 16,2-2-50-16,0 3-65 0,-3-1-88 0,3-2-429 15,-3 2-496-15</inkml:trace>
  <inkml:trace contextRef="#ctx0" brushRef="#br0" timeOffset="-196961.53">24183 15213 239 0,'0'0'401'0,"8"-10"-50"0,-8 10-36 16,0 0-7-16,5-15 7 0,-5 15-34 15,0 0-8-15,0 0-24 0,0 0 4 0,6-17-31 16,-6 17-3-16,0 0-27 0,0 0-15 0,0 0-22 16,0 0-20-16,0 0-24 0,3-15-23 0,-3 15-17 15,0 0-19-15,0 0-5 0,0 0 15 16,0 0 34-16,-11 15 24 0,2-1 16 0,1 1 2 15,-3 5-9-15,0 6-4 0,-6 7 27 0,1 7-28 16,-3 6 31-16,-3 6 97 0,0 5 5 16,-3 5-5-16,0 2-10 0,0 3-20 0,3 3-24 15,-3 1-11-15,3-2-16 0,0-2-32 0,0 3 3 16,0-2-31-16,3-1-11 0,-1-4-27 0,1-1-13 16,5-5-7-16,-2-9-12 0,5-7-41 15,0-2 0-15,0-8 0 0,0 1 0 0,2-8 0 16,4-4 0-16,-1 0 0 0,1-1 0 0,-1-2 0 15,1 0 0-15,5-17 0 0,-8 23 0 0,8-23 0 16,-3 18 0-16,3-18 0 0,0 0-190 0,0 0-241 16,0 0-164-16,0 0-90 0,0 0-40 15,0 0 174-15,0 0-14 0,0 0-96 0,0 0-540 16,11-24-846-16</inkml:trace>
  <inkml:trace contextRef="#ctx0" brushRef="#br0" timeOffset="-195728.11">24458 16004 565 0,'0'0'500'0,"-22"-3"-75"0,22 3-21 0,0 0-24 16,-22-3-13-16,22 3 0 0,0 0 1 0,0 0-16 16,-16-4-48-16,16 4-35 0,0 0-56 0,0 0-23 15,0 0-32-15,0 0 8 0,19-10-35 16,-3 6-1-16,6-2-39 0,0 2-9 0,1 1-28 15,1-3 1-15,1 2-33 0,0-2-79 0,2 3-102 16,-2-4-104-16,3 4-52 0,-3-1-75 16,-1 2-26-16,1-2-91 0,0 4-53 0,-6-1-353 15,3 1-560-15</inkml:trace>
  <inkml:trace contextRef="#ctx0" brushRef="#br0" timeOffset="-176143.15">23248 16118 44 0,'0'0'589'0,"0"0"-138"15,0 0-109-15,3-19-27 0,-3 19-49 0,0 0-2 16,5-17-17-16,-5 17 5 0,14-14-11 16,-14 14 10-16,17-11-36 0,-17 11 4 0,22-13-40 15,-22 13-32-15,22-12-28 0,-22 12-30 0,19-4-13 16,-19 4-12-16,0 0 10 0,22 2 43 15,-22-2 36-15,9 9 37 0,-9-9 6 0,2 20 11 16,-2-20-5-16,-5 29 6 0,-1-12 61 0,-2 3-20 16,2-1-39-16,-2-4-21 0,0 4-33 0,2-2-44 15,1 0-3-15,-1-1-36 0,6-16 6 16,-8 27-27-16,8-27 9 0,0 24-19 0,0-24 12 16,14 19-23-16,-14-19 5 0,22 13-13 0,-6-9-1 15,-16-4-139-15,34 3-62 0,-18-6-96 16,3 3-125-16,-2-4-114 0,-1 1 0 0,4-4 41 15,-4 4-13-15,1 0-24 0,-1-7-107 0,-2 4-452 16,0 1-721-16</inkml:trace>
  <inkml:trace contextRef="#ctx0" brushRef="#br0" timeOffset="-175490.57">24679 15657 61 0,'0'0'600'0,"0"0"-126"16,0-20-74-16,0 20-36 0,0 0-34 16,0 0-29-16,0 0-7 0,-3-20-29 0,3 20-22 15,0 0-21-15,0 0-38 0,0 0-20 0,0 0 19 16,0 0 25-16,0 0-2 0,-8 16 1 15,5 1-6-15,-3 0-1 0,4 6-6 0,-1 3 0 16,0-1-19-16,0 5 70 0,1 2-10 0,2 0-3 16,-3 6-13-16,3 0-23 0,0 2-21 15,3-3-29-15,-3-1-32 0,2 2-9 0,4-1-26 0,-1-2-12 16,1-4-16-16,2-1 2 0,0 0-12 16,3-3-3-16,0-4-7 0,3 0-12 0,3-6 10 15,-1-3-1-15,4-2-72 0,2-2-77 16,-3-6-106-16,3-1-48 0,3-3-109 0,-3-5-105 15,-3 0-74-15,0-4 141 0,-2-1-43 0,0-4-9 16,-6 4-49-16,-6-6-107 0,1 2-357 0,-6 14-642 16</inkml:trace>
  <inkml:trace contextRef="#ctx0" brushRef="#br0" timeOffset="-175378.48">24629 16084 500 0,'0'0'378'0,"-16"-10"-167"0,16 10-130 16,-17-12-129-16,17 12-131 0,0 0-118 0,-11-8 191 16</inkml:trace>
  <inkml:trace contextRef="#ctx0" brushRef="#br0" timeOffset="-175004.27">25065 16112 489 0,'0'0'535'15,"0"0"-140"-15,0 0-36 0,0 0-49 0,0 0-8 16,0 0-23-16,0 0 46 0,13 7 20 16,-13-7 29-16,0 0-13 0,11 20-9 0,-5-5-6 15,-3 0-25-15,5 1-17 0,-5 4-10 0,5 0 89 16,-5 3-38-16,2 0-10 0,-2-3-53 16,2 2-42-16,1-2-37 0,-3 0-38 0,-1-2-35 15,4 2-17-15,-3-5-13 0,-1 2-32 0,-2-17-79 16,6 27-153-16,-6-27-100 0,6 20-133 0,-6-20-121 15,2 20-112-15,-2-20-1 0,0 0 47 16,0 0-107-16,0 0-632 0,0 0-979 0</inkml:trace>
  <inkml:trace contextRef="#ctx0" brushRef="#br0" timeOffset="-172677.12">25178 15235 400 0,'0'0'486'0,"0"0"-106"0,-11-16-75 0,11 16-65 16,0 0-29-16,0 0-52 0,0 0 5 0,0 0-2 16,0 0 35-16,13-6-3 0,7 12 25 15,7 5-19-15,9 9 22 0,16 6-23 0,6 8-19 16,19 21-26-16,1 2-36 0,-4 7-12 0,-5 4-23 15,-6 5-17-15,-5 6-4 0,-5-2-20 16,-15-12 9-16,-8-2 0 0,-2-4-3 0,-6-1-4 16,-5-2 0-16,-6-3-5 0,-3-1 3 0,-8-7 3 15,-3 6-9-15,-8-3-6 0,-5 8-4 0,-9-5 3 16,-6 2-14-16,-10-6-31 0,-6-5-79 0,-5-2-86 16,-6-3-46-16,0-4-53 0,0-3-45 0,-2-5-46 15,2-6-99-15,11-8-492 0,0 3-620 16</inkml:trace>
  <inkml:trace contextRef="#ctx0" brushRef="#br0" timeOffset="-156470.27">27595 11689 159 0,'58'-3'-11'0,"-1"3"-40"16,-1 0 17-16</inkml:trace>
  <inkml:trace contextRef="#ctx0" brushRef="#br0" timeOffset="-155520.04">31839 11338 55 0,'0'0'538'0,"11"-14"-132"0,-11 14-96 16,0 0-35-16,8-15-47 0,-8 15 16 0,0 0-47 0,0 0 23 15,0 0-35-15,9-14 17 0,-9 14-51 16,0 0 16-16,0 0-42 0,0 0 11 0,0 0-41 16,0 0 22-16,0 0-24 0,0 0 39 0,0 0-12 15,0 0 7-15,0 0 1 0,-3 23 6 16,-5-12-3-16,2 5-4 0,1-2-6 0,-6 5-6 16,2-2-9-16,4 3 21 0,-6 0-34 0,5 0 20 15,1 3-37-15,-1-2 3 0,1-1-1 0,2 0-4 16,0 0-29-16,3 0 40 0,3 0-34 0,0-3 11 15,2 0-22-15,4-4 22 0,-1 3-31 16,6-6 21-16,2 0-31 0,1-6 20 0,5 0-17 16,0-4 13-16,3-4-24 0,2-2 15 0,1-4-24 15,2-4 19-15,3-7-35 0,0-4 18 0,-2 1-43 16,-1-4 8-16,-5-2-69 0,-6 3-1 16,0 1-86-16,-5-1-21 0,-6 1-18 0,-5-1-57 15,-3 1 11-15,-5 2-26 0,-7 4 26 0,1 4-31 16,-5 2-32-16,-3-2-67 0,-3 9-178 15,-3 2-248-15,-3 3-439 0</inkml:trace>
  <inkml:trace contextRef="#ctx0" brushRef="#br0" timeOffset="-153706.04">26230 16179 136 0,'0'0'607'0,"0"0"-172"15,-16 0-88-15,16 0-82 0,0 0-26 0,0 0-44 16,19-14 4-16,-5 7-32 0,2 1 8 0,4-7-39 16,2 3-5-16,5-1-43 0,1-5-23 0,2 3 10 15,1 2-38-15,-4-3-28 0,-5 7-100 16,0-2-87-16,-2 0-90 0,-4 4-80 0,-16 5-416 16,19 4-353-16</inkml:trace>
  <inkml:trace contextRef="#ctx0" brushRef="#br0" timeOffset="-153542.03">26239 16406 568 0,'0'0'442'0,"-11"20"-109"0,11-20-44 0,0 0-43 15,2 17-3-15,-2-17-43 0,17 7 4 16,-17-7-41-16,30-5-5 0,-10 0-49 0,-1 0-3 16,3-4-41-16,3 2-9 0,-1-3-85 0,1 2-55 15,-3-4-57-15,6 4-86 0,-9-2-29 16,3 0-69-16,-5 0-349 0,-1 0-232 0</inkml:trace>
  <inkml:trace contextRef="#ctx0" brushRef="#br0" timeOffset="-143879.99">29141 12292 193 0,'0'0'321'0,"0"0"-47"0,-19 0-31 16,19 0-31-16,0 0-39 0,0 0 19 0,0 0-21 16,-22 0-4-16,22 0 11 0,0 0-12 0,0 0 2 15,0 0-20-15,-20 2 7 0,20-2-16 0,0 0-2 16,0 0 2-16,0 0-2 0,0 0 23 15,0 0-15-15,0 0 0 0,0 0-13 0,0 0 1 16,0 0 31-16,0 0 22 0,9 10 6 16,10-7 5-16,3-3-7 0,5 0-14 0,6 0-16 15,9-3-3-15,5 1 10 0,2-2-20 0,4 3 32 16,-1-2-62-16,-2 0 17 0,-6 0-62 0,-3-1 21 16,0 4-49-16,-5-3 21 0,-3 0-45 0,-5 3 28 15,-3 0-47-15,-3-4 29 0,-3 4-69 16,-19 0-20-16,28 3-125 0,-28-3-123 0,0 0-100 15,0 0 16-15,0 0-81 0,-11 11-132 0,-6-7-700 16,-5-2-956-16</inkml:trace>
  <inkml:trace contextRef="#ctx0" brushRef="#br0" timeOffset="-142356.96">27851 15584 321 0,'-17'-7'553'0,"17"7"-114"0,0 0-83 0,-13-4-43 16,13 4-25-16,0 0 5 0,0 0 5 16,0 0 8-16,0 0 15 0,0 0-2 0,8-13-20 0,-8 13-19 15,28-10-15-15,-15 6-36 0,4 0-2 16,2-1-41-16,-2 0 13 0,2 0-39 0,0 0 87 16,1 0-50-16,-1 0-28 0,0 0-27 0,-2 2-25 15,2 1-22-15,-3-3-25 0,-16 5-8 16,28-5-16-16,-28 5-6 0,25-6-21 0,-25 6-36 15,16-4-76-15,-16 4-72 0,0 0-93 0,17-5-124 16,-17 5-23-16,0 0 55 0,0 0-15 0,0 0-30 16,0 0-12-16,0 0-22 0,0 0 10 15,-17 9-42-15,17-9-388 0,0 0-472 0</inkml:trace>
  <inkml:trace contextRef="#ctx0" brushRef="#br0" timeOffset="-141791.61">27898 15581 242 0,'0'0'254'0,"0"0"-14"0,0 0-64 0,0 0 20 16,0 0-54-16,0 0 23 0,0 0-9 0,-19-4 0 16,19 4-3-16,0 0-24 0,0 0 7 0,0 0-33 15,0 0 14-15,0 0-16 0,0 0 21 16,0 0 3-16,0 0-5 0,0 0-2 0,0 0 3 15,0 0-7-15,0 0 5 0,0 0-4 16,0 0-7-16,0 0-4 0,-14-1-2 0,14 1 15 0,0 0 8 16,0 0 18-16,-11 11-4 0,11-11 5 15,-11 23-8-15,5-13-1 0,-2 3 4 0,0 1-1 16,-1 2-17-16,1-2-4 0,-3 2-12 0,3 1-9 16,-3-1-9-16,3-1-15 0,-3 2 0 15,0-2-28-15,-1 0 26 0,1 0-28 0,3-3 11 16,0 0-34-16,8-12 17 0,-14 21-25 0,14-21 18 15,-11 16-19-15,11-16 9 0,0 0-21 0,-5 19 20 16,5-19-20-16,0 0 21 0,11 5-24 16,-11-5 19-16,22 3-24 0,-22-3 21 0,33 0-22 15,-11 0 5-15,-3 2-1 0,3-1 21 0,0-1 4 16,3 7 63-16,3-1 27 0,-1 4 23 16,3 0 8-16,1 1 6 0,-4 5-1 0,-2 2 13 15,0 1 11-15,-3 0 6 0,-3 1-1 0,-2 4 27 16,-3-4-24-16,-6 3 12 0,-3-1-30 0,-2 3-113 15,-3-1-45-15,-3-3 0 0,-2 8 0 0,-3-8 0 16,-1 4 0-16,-7 0 0 0,-1-1 0 0,-2 2 0 16,-6-4 0-16,-2-2 0 0,-6 0 0 15,-1-5 0-15,1-2 0 0,-2-6 0 0,-1 2 0 16,0-4 0-16,3-5-276 0,2 0-105 0,1-4-62 16,3-2-74-16,2-4-68 0,3 0 59 0,2-1 60 15,4-3-23-15,2-2-4 0,3-5-110 16,6-2-471-16,2 1-724 0</inkml:trace>
  <inkml:trace contextRef="#ctx0" brushRef="#br0" timeOffset="-141443.29">28832 15516 379 0,'36'-19'518'0,"-6"8"-137"0,-2-3-53 15,-6 4-58-15,-3 0-2 0,-2 0-34 16,-1 4 22-16,1 0-25 0,-17 6 11 0,22-13-10 0,-22 13 3 16,0 0 14-16,19 2-9 0,-19-2-27 15,0 0-16-15,0 30-9 0,-8-12-6 0,-3 9-10 16,-8 11-10-16,-9 7 4 0,-2 11-17 0,-20 29 0 16,-5 5 30-16,0 3 2 0,-6 7-29 15,-2 1-20-15,-1 6-40 0,-2-1 27 0,3-1-27 16,0 1-9-16,-1-2-21 0,3-7-11 0,4-1-12 15,1-11-3-15,4-5-9 0,11-13-5 0,5-11-10 16,0-6 5-16,3-1-7 0,3-5-10 0,2-9-10 16,3 1-71-16,3-6-42 0,0-6-79 15,6 2-45-15,2-12-96 0,0 2-16 0,0-2 22 16,3-2 7-16,11-12-51 0,-22 10 7 0,22-10-22 16,0 0-40-16,-24-6-48 0,24 6-405 0,-14-23-526 15</inkml:trace>
  <inkml:trace contextRef="#ctx0" brushRef="#br0" timeOffset="-137885.86">29141 16125 1 0,'0'0'597'0,"0"0"-174"16,3-20-75-16,-3 20-51 0,0 0-32 0,0 0-10 15,0-18-20-15,0 18-18 0,0 0-7 16,0 0-3-16,0 0-12 0,0 0-12 0,-3-18-12 16,3 18-25-16,0 0-4 0,0 0 20 0,0 0 35 15,0 0 33-15,0 0-2 0,-11 15-8 0,11-15-10 16,-8 28-11-16,2-15-16 0,1 6 15 15,-1-1 53-15,1-1-1 0,-1 6-2 0,1 0-26 16,-4 4-14-16,4-4-24 0,-1 3-22 0,-2 4-4 16,2 2-31-16,1-4 7 0,-3 0-28 0,2-2-25 15,1-1-14-15,-1 0-12 0,1-1 17 0,2-3-42 16,-3-2-4-16,4-2-3 0,-1 3-21 0,3-20 19 16,-6 26-5-16,6-26-75 0,-5 20-82 15,5-20-88-15,0 0-118 0,-3 20-103 0,3-20-124 16,0 0-67-16,0 0 174 0,0 0 9 0,8-20 21 15,-8 20-6-15,14-26-56 0,-6 12-15 0,1-2-393 16,2 2-549-16</inkml:trace>
  <inkml:trace contextRef="#ctx0" brushRef="#br0" timeOffset="-137540.77">29502 16032 263 0,'0'0'454'0,"0"0"-162"0,5-12 20 16,-5 12-85-16,0 0 51 0,0 0-4 0,0 0-21 15,0 0 1-15,0 0-9 0,9-13-21 0,-9 13-21 16,0 0-11-16,0 0-12 0,0 0-8 0,0 0 0 16,16-10 0-16,-16 10 12 0,17-3 1 15,-17 3-12-15,25-3-8 0,-25 3-8 0,30-3-18 16,-30 3-5-16,30-4-14 0,-30 4-13 0,33-2-8 15,-33 2 9-15,31-5 6 0,-31 5-17 0,27-3-15 16,-27 3-15-16,19-2-16 0,-19 2-6 16,0 0-11-16,23-2 0 0,-23 2-14 0,0 0 0 15,0 0-1-15,22-3-13 0,-22 3-70 0,0 0-82 16,0 0-98-16,0 0-60 0,13-6-2 16,-13 6-20-16,0 0-19 0,0 0-35 0,0 0 42 15,0 0-49-15,0 0 39 0,-11-7-11 0,11 7 0 16,0 0-34-16,-19 3-251 0,19-3-200 15</inkml:trace>
  <inkml:trace contextRef="#ctx0" brushRef="#br0" timeOffset="-137150.23">29552 16049 84 0,'0'0'390'16,"0"0"-133"-16,-20 8 2 0,20-8-81 16,0 0 36-16,0 0-71 0,-14 5 66 0,14-5-74 15,0 0 46-15,0 0-21 0,0 0 5 0,-13 6-9 16,13-6 14-16,-9 11-9 0,9-11-9 0,-13 18-1 15,13-18-10-15,-14 21 1 0,14-21-11 16,-14 21-15-16,14-21-7 0,-11 23-4 0,11-23-5 16,-11 23-7-16,11-23 7 0,-8 23 0 0,8-23-7 15,0 17-3-15,0-17 17 0,3 20-12 0,-3-20 17 16,13 23-9-16,-4-12 15 0,2-1-18 16,2 2 18-16,1 0-11 0,0 4 24 0,2-4 6 15,-2 5 62-15,3 1 23 0,-1-3-20 0,-2 3 12 16,0-1 14-16,-3 3 19 0,0 0-7 0,-3-1-12 15,-2 2-13-15,-4-2-10 0,1-2-6 16,-6 6-23-16,1-6-173 0,-4 3-3 0,-2 0 0 16,0-2 0-16,-3 1 0 0,0-2 0 0,0-1 0 15,-3-1 0-15,0-2 0 0,-2-3 0 0,2 2 0 16,0-8 0-16,-5 2 0 0,19-6-99 16,-31 0-409-16,15-6-130 0,-1 2-50 0,1-6 0 15,2 4 165-15,-3-3 43 0,4-1 15 0,-1 0-23 16,3 0-16-16,0-1-18 0,0 2-291 0,0-4-422 15</inkml:trace>
  <inkml:trace contextRef="#ctx0" brushRef="#br0" timeOffset="-136530.59">27741 15577 362 0,'0'0'381'0,"0"0"-46"0,-6-20-58 15,6 20-41-15,0 0-5 0,-3-13-41 0,3 13-4 16,0 0-28-16,-8-17-2 0,8 17-32 0,0 0 15 16,-11-10-18-16,11 10-21 0,0 0-16 0,0 0-18 15,-19-5-11-15,19 5-10 0,-14 8 42 16,3-1-4-16,0 8 21 0,0 0-11 0,0 5 28 15,-6 6-9-15,4 8 23 0,-7 6-20 16,1 13 19-16,0 4 16 0,-3 1-3 0,2 4 5 0,1 1 1 16,3 5 14-16,-1-1-28 0,3 3 0 15,6 0-18-15,3 0-7 0,2 3-34 0,6-2-4 16,8 0 0-16,0 1 8 0,8-2-26 0,3-5-8 16,6 2-3-16,2-8-96 0,6-4-141 0,2-2-71 15,4-11-53-15,2 0-58 0,3-10-44 0,2-5-67 16,-5-9-47-16,6-8-529 0,2-4-710 15</inkml:trace>
  <inkml:trace contextRef="#ctx0" brushRef="#br0" timeOffset="-136228.27">29899 15161 311 0,'25'-20'528'16,"-3"4"-151"-16,0 9-48 0,0 4-60 15,0 7 15-15,3 6-29 0,-1 9 2 0,4 9 0 16,-3 9 3-16,2 10 21 0,1 9-6 0,-6 3 1 16,0 3-4-16,-5 5-28 0,-1 2-17 0,-5 1-46 15,0 3-11-15,-3-2-36 0,-2 0-8 16,-3-11-34-16,-3 0-16 0,-6 0-17 0,1 4-7 15,-6-1-13-15,-3-4-23 0,-3-12 20 0,4-3-42 16,-4-1-80-16,-2-6-95 0,2-6-80 0,1-4-44 16,2-4-49-16,0-4-94 0,0-5-2 0,1-8-80 15,13-6-425-15,-23-3-612 0</inkml:trace>
  <inkml:trace contextRef="#ctx0" brushRef="#br0" timeOffset="-136023.23">30599 15517 543 0,'0'0'491'0,"5"-23"-116"16,-5 23-78-16,9-20-62 0,-9 20-52 0,11-18-38 15,-11 18-31-15,16-16-23 0,-5 8-52 0,3-2-6 16,0 5-113-16,0 0 5 0,-1-1-93 15,-13 6-71-15,28-6-101 0,-28 6-173 0,22 0-78 16</inkml:trace>
  <inkml:trace contextRef="#ctx0" brushRef="#br0" timeOffset="-135889.74">30660 15666 39 0,'0'0'426'0,"-11"15"-154"0,11-15 2 15,-12 12-91-15,12-12 47 0,0 0-78 0,0 0 28 16,0 0-103-16,0 0 55 0,0 0-91 15,0 0 8-15,23 4-110 0,-7-11-36 0,3-2-114 16,-2-5-317-16,8 0-90 0</inkml:trace>
  <inkml:trace contextRef="#ctx0" brushRef="#br0" timeOffset="-135645.11">31329 14919 38 0,'0'0'489'0,"0"0"-138"0,3-20-76 16,-3 20-56-16,0 0-11 0,0 0-23 0,0 0-17 15,3-14 3-15,-3 14-12 0,0 0-8 16,0 0-21-16,0 0-25 0,8 24-20 0,-8-24-14 16,0 30-14-16,0-10-8 0,-3 5-11 0,-2-4-7 15,-1 8-5-15,1-4-3 0,-4 7 8 16,1-2-81-16,0 2-37 0,-3 0-102 0,3-1-25 15,-3-2-79-15,5-4-413 0,1-2-275 0</inkml:trace>
  <inkml:trace contextRef="#ctx0" brushRef="#br0" timeOffset="-135410.39">31825 14965 540 0,'0'0'461'15,"11"-16"-136"-15,-11 16-54 0,0 0-68 0,11-14 36 16,-11 14-11-16,0 0 39 0,0 0-24 16,-8 10-16-16,0 4-22 0,0 2-26 0,-6 4-28 15,-3 6-21-15,1 1-39 0,-6 8 5 0,-3 3-39 16,-3 7 6-16,4-1-24 0,-4 6 18 16,0-1-39-16,1 1 28 0,-1 0-77 0,1-2-84 15,-1 2-90-15,1-3-104 0,-1 0-18 0,3-8-67 16,0-2 28-16,3-1-388 0,6-8-341 0</inkml:trace>
  <inkml:trace contextRef="#ctx0" brushRef="#br0" timeOffset="-135044.9">31484 15716 114 0,'8'-13'516'15,"0"0"-177"-15,0 0 32 0,1 2-62 0,-1-4 5 16,0 1-35-16,1 3-12 0,2-2-13 0,-3 1-16 15,0 2-4-15,-8 10-44 0,17-18-11 16,-17 18-50-16,13-16 2 0,-13 16-44 0,14-11-11 16,-14 11-8-16,0 0-17 0,17-4 26 0,-17 4-45 15,0 0 35-15,0 0-16 0,13 4 63 0,-13-4-19 16,0 0 41-16,6 20-48 0,-6-20 39 0,3 17-21 16,-3-17 24-16,3 24 9 0,-3-24 7 15,5 24-4-15,-5-24 33 0,6 29 13 0,-6-29 9 16,5 30-13-16,-2-14 16 0,-3-16-29 0,8 27-18 15,-8-27-16-15,6 25 19 0,-6-25-48 0,5 19-4 16,-5-19-2-16,0 0-19 0,6 21-1 16,-6-21-16-16,0 0-12 0,0 0 33 0,2 17-45 15,-2-17-15-15,0 0-11 0,0 0-61 0,0 0-135 16,0 0-116-16,0 0-155 0,-5 19-135 0,5-19-118 16,-17 11 173-16,4-3-37 0,-1 3 36 15,-3 2-14-15,-2-2 86 0,-3 8 5 0,-3-2 65 16,-2 3-303-16,-4 3-258 0</inkml:trace>
  <inkml:trace contextRef="#ctx0" brushRef="#br0" timeOffset="-30064.5">9760 10386 6 0,'0'0'190'0,"-9"-10"-38"15,9 10-22-15,0 0-1 0,-13-11-27 0,13 11-8 16,0 0-11-16,-12-14 10 0,12 14-29 0,0 0 36 16,-8-10-42-16,8 10 20 0,0 0-36 15,0 0 21-15,-5-10-32 0,5 10 16 0,0 0-30 16,0 0 30-16,0 0-26 0,0 0 23 0,-14-10-24 16,14 10 26-16,0 0-10 0,0 0 20 0,0 0-19 15,0 0 14-15,0 0-20 0,0 0 16 16,0 0-21-16,0 0 8 0,0 0-26 0,-11-10 18 15,11 10-21-15,0 0 8 0,0 0-10 0,0 0 14 16,0 0-16-16,0 0 37 0,0 0 14 16,0 0-5-16,19-3 9 0,-19 3-11 0,31-5-2 15,-15 3-4-15,9-1 1 0,-3 0-15 0,5-1 8 16,4 1-21-16,5-2 15 0,2 3-18 0,1-1 8 16,2 0-10-16,0-1 9 0,1 1-9 15,-1 0 6-15,1 1-6 0,-4 0 7 0,3-1-15 16,-5 0 13-16,6 3-13 0,-7-2 16 0,1 0-8 15,0 2 9-15,0 0-4 0,3 0 17 16,-1-2-8-16,1 2 9 0,2-1-12 0,-5-2 14 16,5 3-15-16,1 0 11 0,-4 0-23 0,-2-2 13 15,3 2-16-15,-4 0 13 0,-2 0-15 0,1 0 11 16,-1 0-14-16,0 0 12 0,-3 0-9 16,0 0 12-16,1 0-12 0,-1 0 13 0,-5 0-14 15,2 0 24-15,4 0-13 0,-7-2 13 0,1 2-12 16,3 0 16-16,-3 0-21 0,5-2 16 0,-5 1-20 15,0-2 16-15,2 3-18 0,-2-4 13 16,0 4-7-16,0-2 9 0,-3-2-6 0,2 4 2 16,-2-1-4-16,-2 1-2 0,5-3-1 0,-9 3 4 15,3-2-1-15,3 2-4 0,-2-1-4 16,-20 1 1-16,30 0 1 0,-30 0 3 0,36 0 1 16,-36 0 2-16,36-3-7 0,-36 3 4 0,35 0 1 15,-18 0-1-15,8 0 1 0,-6 0 1 16,-2 0-3-16,7-1-12 0,-7-1 15 0,2 2-16 15,1 0 21-15,2 0-16 0,-3 0 16 0,-19 0-20 16,36 0 20-16,-36 0-15 0,27 0 15 0,-27 0-16 16,31 0 15-16,-31 0-17 0,24 0 20 15,-24 0-17-15,25 0 18 0,-25 0-13 0,0 0 12 16,22 0-18-16,-22 0 19 0,0 0-17 0,31 0 18 16,-31 0-10-16,0 0 8 0,19 0-11 15,-19 0 8-15,0 0-11 0,19 2 10 0,-19-2-13 16,0 0 17-16,0 0-17 0,22 0 14 0,-22 0-11 15,0 0 14-15,0 0-14 0,0 0 21 0,0 0-13 16,20 0 15-16,-20 0-1 0,0 0-14 16,0 0 12-16,0 0-16 0,0 0 14 0,0 0-4 15,0 0-1-15,16 1-13 0,-16-1 12 0,0 0-2 16,0 0-2-16,0 0-12 0,0 0 11 0,0 0-13 16,0 0 17-16,0 0-16 0,0 0 14 15,0 0-14-15,0 0 16 0,0 0-2 0,0 0-16 16,0 0 16-16,0 0-3 0,0 0 3 0,0 0-2 15,19 0-3-15,-19 0-3 0,0 0 1 16,0 0 2-16,0 0-1 0,0 0-2 0,0 0 3 16,0 0-4-16,0 0 5 0,0 0-3 0,0 0-1 15,0 0 5-15,0 0-14 0,0 0-39 0,0 0-45 16,0 0-13-16,0 0-54 0,0 0-33 16,0 0-28-16,0 0-79 0,0 0-58 0,17 0-294 15,-17 0-210-15</inkml:trace>
  <inkml:trace contextRef="#ctx0" brushRef="#br0" timeOffset="-20785.64">11785 12588 182 0,'0'0'159'0,"0"0"-15"0,0 0-54 0,-5-14 2 16,5 14-41-16,0 0 7 0,0 0-31 0,0 0 17 15,0 0-34-15,0 0 14 0,0 0-46 16,0 0-9-16,0 0-80 0,0 0-114 0,0 0 69 15</inkml:trace>
  <inkml:trace contextRef="#ctx0" brushRef="#br0" timeOffset="-8152.32">9418 9414 184 0,'-11'18'496'0,"11"-18"-117"16,-11 10-49-16,11-10-33 0,0 0 10 0,-9 10-24 15,9-10 19-15,0 0-37 0,0 0-53 0,0 0-44 16,-8-15-33-16,8 15-25 0,6-38-14 15,-1 11-21-15,6-9-13 0,0-5-14 0,9-15-7 16,-1-3 7-16,3 0-14 0,3-1 5 0,0 1-2 16,2-1-7-16,1 0-7 0,-1 2-2 0,4 4-2 15,-9 2 12-15,2 12 27 0,-10 3 16 0,3 9-9 16,-9 3-7-16,0 5-11 0,1 5-18 16,2 0-8-16,-11 15-8 0,0 0-7 0,0 0 6 15,0 0-7-15,8 23-8 0,-8 0 11 0,0 6-16 16,-3 2 12-16,3 9 0 0,0 6 10 15,0-2-12-15,3 9 10 0,2-5-17 0,6 2 16 16,-5 0 0-16,5-4-3 0,0-2 6 16,3-4-5-16,-1-6 5 0,4-4-3 0,-3-3-2 15,2-3 7-15,-5-4-1 0,3-4 7 0,-3 0 23 16,0-6 37-16,-11-10 5 0,17 13-7 0,-17-13-6 16,0 0-9-16,0 0-11 0,0 0-7 15,-11-19-11-15,-6 9-13 0,-8-6 1 0,-5 1-8 16,-11-5-2-16,-9-5-9 0,-2 4 1 0,-1 1-7 15,-2 0 8-15,-5 2-8 0,2 2 4 0,-6 2-8 16,12 4 6-16,5-2-4 0,-3 4 8 16,12 2-7-16,2 0 16 0,9 0-6 0,4 1 1 15,1 0-4-15,6 0-1 0,16 5 0 0,0 0 1 16,14-23-6-16,5 13 2 0,22-7-1 16,9-6 9-16,13-3-5 0,34-5 4 0,5-3-7 15,5-1 7-15,1 3 3 0,2 3 2 0,-3-1-3 16,-5 3 5-16,-22 7 1 0,-11 3 0 0,-8 1 7 15,-9 6 6-15,-10-1 12 0,-7 2 15 16,-4 4 24-16,-6-1 32 0,-3 0 50 0,-3 3-33 16,-19 3 26-16,0 0-48 0,0 0 12 0,0 0-45 15,-19 26 20-15,-9-12-43 0,-11 6 20 0,-13 9-44 16,0 2-11-16,-3 3 7 0,-28 16-7 16,8 2-1-16,-2-1 0 0,14-7 24 0,13-2-100 15,-2-2-93-15,8 2-110 0,-3 1-127 16,8-3-62-16,4 3 55 0,4-2-65 0,9-6-67 15,-5-4-89-15,10-1-509 0,1-4-775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13:20.74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B050"/>
    </inkml:brush>
  </inkml:definitions>
  <inkml:trace contextRef="#ctx0" brushRef="#br0">16793 14538 330 0,'-13'-25'448'0,"-4"3"-65"0,-2-2-36 16,-6 0-15-16,-8 1-28 0,2-4-37 0,-4 4-18 15,-4 0-26-15,-2 6-20 0,-6-1-25 16,-3 3-17-16,-2 5-24 0,-9 0-6 0,1 5-5 16,-9 5-9-16,-6 4 1 0,-2 6-15 0,0 4-3 15,-31 13-17-15,6 10 2 0,6 6-20 0,2 11 3 16,3 11-7-16,14 7 5 0,3 8-4 16,10 9-5-16,15-2-2 0,7 1-1 0,23-9-10 15,3-11-4-15,16 1-3 0,11-1 10 0,2-1 29 16,18-1 28-16,27 17 23 0,8-8 9 0,19-9 16 15,12-9 58-15,7-10-9 0,12-16-1 16,14-12 1-16,7-13-24 0,4-11-19 0,0-6-8 16,-4-13-30-16,-10-9 4 0,-11-6-22 0,-11-11 0 15,-14-5-11-15,-11-12-12 0,-14-7-11 16,-14-12-14-16,-11-4-2 0,-21 12-18 0,-9 8-2 16,-11-2-15-16,-6 2 4 0,-10 5-4 0,-12-1-4 15,-24-18-19-15,-12 8 12 0,-7 14-2 0,-4 6-4 16,4 16-6-16,13 10-58 0,-6 3-120 0,6 5-72 15,-2 7-133-15,13 3-153 0,11 5-124 16,6 10 110-16,0 1-6 0,5 9-48 0,0 3-90 16,8 1-359-16,6 0-710 0</inkml:trace>
  <inkml:trace contextRef="#ctx0" brushRef="#br0" timeOffset="1672.91">23775 13854 201 0,'13'-49'540'0,"-4"2"-104"0,-4 6-46 0,-5-2-11 16,-5 1-42-16,-9-2-33 0,-11-4-28 15,-8 2-26-15,-11 5-5 0,-8 3-29 0,-9 6-15 16,-33-5-25-16,12 12-6 0,2 11-19 0,-3 7-12 16,-5 7-11-16,-34 13-13 0,4 12-4 0,2 13-4 15,6 11-10-15,5 17 1 0,6 11-2 16,8 9-6-16,11 9-7 0,8 4-27 0,12 2 7 15,16 6-8-15,8-1 18 0,22-16 5 0,11-8 41 16,12 1 39-16,24 26 21 0,19-7-5 16,14-6-8-16,17-10-20 0,19-9-14 0,11-12-28 15,16-8 9-15,12-11-37 0,8-12 9 0,0-15-32 16,-3-8 17-16,-8-15-17 0,-9-10 20 16,-13-14 34-16,-11-16 16 0,-15-16-25 0,-15-11-23 15,-12-13-13-15,-13-12-13 0,-14-7-16 0,-17-4 4 16,-11 12-20-16,-13 9 0 0,-14-29-19 0,-12 5 12 15,-7 8-14-15,-12 7-5 0,-5 14 6 0,-9 5-9 16,-7 10-2-16,-6 8-111 0,13 18-69 16,9 13-74-16,3 4-55 0,8 7-123 0,5 6-115 15,3 6 19-15,9 8 62 0,2 2-34 0,3 8-34 16,0 9-41-16,11 6-466 0,2 3-706 16</inkml:trace>
  <inkml:trace contextRef="#ctx0" brushRef="#br1" timeOffset="35066.25">13210 9427 104 0,'0'0'354'0,"-11"10"-95"0,11-10-24 15,0 0-14-15,0 0-12 0,0 0-19 0,0 0 15 0,0 0 0 16,0 0-37-16,0 0 7 0,-11 10-28 16,11-10 4-16,0 0-27 0,0 0 7 0,0 0-13 15,0 0 9-15,0 0-6 0,0 0-7 16,0 0 7-16,0 0-9 0,0 0 7 0,0 0-13 16,0 0 6-16,0 0-12 0,0 0 7 0,0 0-9 15,0 0-3-15,0 0 3 0,-14-1-10 16,14 1-9-16,0 0-13 0,0 0-6 0,0 0-12 15,0 0-4-15,0 0-1 0,0 0 3 0,0 0 4 16,0 0 1-16,0 0 6 0,0 0 0 0,0 0 2 16,0 0-5-16,0 0 0 0,0 0-8 0,0 0 9 15,0 0-10-15,0 0 13 0,0 0-16 16,0 0 16-16,0 0-16 0,0 0 17 0,0 0-14 16,0 0 19-16,0 0-33 0,0 0 19 0,0 0-32 15,0 0 28-15,0 0-33 0,0 0 20 16,0 0-24-16,0 0 22 0,0 0-27 0,0 0 34 15,0 0-33-15,0 0 31 0,0 0-27 0,0 0 35 16,0 0-30-16,0 0 26 0,0 0-30 16,0 0 28-16,0 0-40 0,6-19 36 0,-6 19-25 15,14-10 31-15,-14 10-34 0,16-11 34 0,-16 11-37 16,20-14 33-16,-20 14-36 0,16-15 26 16,-16 15-27-16,25-15 30 0,-25 15-26 0,25-13 33 15,-14 4-26-15,0 1 36 0,8 1-29 0,-8-3 36 16,8 1-34-16,-2-1 37 0,-3 0-40 0,2 0 30 15,4 3-35-15,2-3 2 0,-3 0-1 0,-3 1 9 16,4-2-9-16,5 1 4 0,-3 0 0 16,-3-3-5-16,6 3 6 0,-3 0-7 0,-3 0 7 15,3-1-8-15,3 1 1 0,-6 0-3 16,3 0 3-16,-3-2-5 0,4 4 5 0,-4-2-3 16,6 0 3-16,-9 0-8 0,9 0 5 0,-6 0-6 15,3 0 4-15,3 0-8 0,-3 3 9 0,-3-6-4 16,6 6-1-16,0-3 0 0,-3 0 4 0,3 1-7 15,5-2 7-15,-2-2-5 0,-3 3 2 16,5-1-3-16,0-1 2 0,-5-1-1 0,5 2 2 16,1 1-2-16,-4-3 4 0,4 3-4 0,-1-1 5 15,0 1 4-15,1 0-8 0,-4 0 5 16,3 0-2-16,-5 0-7 0,0 3 4 0,0-1-1 16,2-2 0-16,-2 3-1 0,-6-1-1 0,9 1 3 15,-9 0-2-15,6-1 2 0,-3 0 3 16,-3 2-1-16,6-1 1 0,-3 0 5 0,-2 0-7 15,2 0 4-15,-3-1-5 0,6 0-4 0,-3 1 14 16,-3-2-11-16,3 2 2 0,3-1 0 0,-6-1 2 16,6-1 0-16,-8 4 1 0,7-4-1 15,-7 5-2-15,2-4-2 0,3 2 9 0,-2-2-9 16,-4 2 10-16,3 0-4 0,-2 0 1 0,-3-2 1 16,2 4-7-16,-2-1 2 0,-3-3 4 0,8 4 1 15,-8-2 1-15,6-1-4 0,-3 1-4 16,-3-1 42-16,3 3-49 0,2-5 5 0,-2 5 20 15,-3-2-21-15,5-1 28 0,-2 0-24 16,3 1 34-16,-4 0-27 0,-1-2 3 0,4 2 17 16,-2 0-23-16,2-3 24 0,-2 4-25 0,-3-1-2 15,6 0 21-15,-3 0-29 0,-3 1 32 0,5-1-30 16,-2 0 8-16,0-2 1 0,-3 3 15 0,0-2-12 16,5 2 12-16,-8 0 14 0,9-1 13 15,-6 0 16-15,3 0-6 0,-3 0 2 0,3-2-2 16,-3 2-7-16,2 0-4 0,-2-1 0 0,6-2-12 15,-6 2 6-15,3 0-8 0,-3-1 2 16,5-1-8-16,-2 3-3 0,0-3-16 0,-3 0-8 16,8 2 0-16,-8-2 0 0,6 0 0 0,2 0 0 15,-2-2 0-15,2 2 0 0,-3-4 0 16,4 4 0-16,-1-1 0 0,-2 1 0 0,2-3 0 16,-3 3 0-16,4 0 0 0,-4-2 0 0,4 2 0 15,-4-1 0-15,3 1 0 0,-2-3 0 0,2 3 0 16,-2 0 0-16,2-1 0 0,-2 1 0 0,2-2 0 15,-3 2 0-15,6 0 0 0,-8 0 0 16,6 0 0-16,-4 0 0 0,1 2 0 0,-4-1 0 16,7-2 0-16,-9 5 0 0,8-2 0 0,-8 0 0 15,6 0 0-15,-6 1 0 0,2 0 0 16,-13 7 0-16,22-13 0 0,-22 13 0 0,20-13 0 16,-20 13 0-16,19-10 0 0,-19 10 0 0,19-11 0 15,-19 11 0-15,17-9 0 0,-17 9 0 16,11-7 0-16,-11 7 0 0,14-7 0 0,-14 7 0 15,11-7 0-15,-11 7 0 0,11-9 0 0,-11 9 0 16,16-6 0-16,-16 6 0 0,8-7 0 0,-8 7 0 16,17-7 0-16,-17 7 0 0,0 0 0 15,14-7 0-15,-14 7 0 0,0 0 0 0,16-9 0 16,-16 9 0-16,0 0 0 0,20-10 0 0,-20 10 0 16,0 0 0-16,16-7 0 0,-16 7 0 15,0 0 0-15,19-8 0 0,-19 8 0 0,11-6 0 16,-11 6 0-16,0 0 0 0,23-9 0 0,-23 9 0 15,0 0 0-15,13-5 0 0,-13 5 0 16,0 0 0-16,0 0 0 0,14-6 0 0,-14 6 0 0,0 0 0 16,0 0 0-16,0 0 0 0,0 0 0 15,0 0 0-15,11-6 0 0,-11 6 0 0,0 0 0 16,0 0 0-16,0 0 0 0,0 0 0 16,0 0 0-16,0 0 0 0,0 0 0 0,-11-14 0 15,11 14 0-15,-19-9 0 0,19 9 0 0,-25-10 0 16,8 5 0-16,4 0 0 0,-4 3 0 0,1-6 0 15,-4 7 0-15,4-3 0 0,-4-1 0 16,4 3 0-16,16 2 0 0,-28-8 0 0,28 8 0 16,-22-1-5-16,22 1-59 0,0 0 7 0,-19-4-9 15,19 4 34-15,0 0-17 0,0 0 38 16,14 4-25-16,5-3 34 0,-2 4-21 0,5 0 23 16,-3-2-20-16,6 3 16 0,0 0-21 0,-3-1 34 15,2 4-35-15,-1 0 30 0,-4-1-19 0,3 1 10 16,-8-1-22-16,5 4 28 0,-8-4-23 0,5 4 37 15,-4-1-13-15,-4 2 29 0,-3-2-25 16,-5-11 24-16,6 30-22 0,-6-30 22 0,-6 29-25 16,6-29 14-16,-11 30-5 0,9-17 9 15,-7 4-28-15,1-4 2 0,-3 1-172 0,5 0-132 16,1-2-101-16,-3 2-130 0,8-14-108 0,-17 23 124 16,17-23 24-16,-11 22-25 0,11-22-48 15,-8 20-52-15,8-20-338 0,0 0-618 0</inkml:trace>
  <inkml:trace contextRef="#ctx0" brushRef="#br1" timeOffset="36053.08">18182 7087 129 0,'0'0'417'16,"0"0"-102"-16,0 0 0 0,6-15-36 0,-6 15-22 15,0 0-15-15,0 0-14 0,5-16-12 0,-5 16-7 16,0 0-5-16,0 0-4 0,-2-24-6 0,2 24 7 15,-9-16-18-15,9 16-1 0,-11-19-17 0,3 9-7 16,-3 2-18-16,0-4-3 0,-5 1-12 16,-1 1 17-16,0-1-8 0,-2-2-10 0,-3 3-8 15,-3-3-7-15,-2 0-22 0,-4-1-3 0,1 4-19 16,0-2-3-16,-1 1-6 0,-4-2 2 16,4 3 1-16,-5 3 1 0,3-2 15 0,-2 4 5 15,2-1-1-15,2 3-8 0,1 0-8 16,-3 0-3-16,2 3-11 0,-2 0-6 0,0 3-6 15,0 0 24-15,-5 4-41 0,2 0 28 0,-6 5-40 0,-2 2 33 16,3 2-37-16,0 2 32 0,-3 4-39 16,-3 2 36-16,0 6-39 0,3 3 32 0,-3 2-25 15,6 3 33-15,-1 3-30 0,4 2 41 0,-1-2-30 16,1 5 34-16,2-2-33 0,3 2 28 16,2-1-35-16,1 1 3 0,11-6 4 0,-1 4-6 15,4 0 4-15,2 1 7 0,9-5 3 16,2 0 1-16,6-2 5 0,5 11 21 0,8-5 52 15,9 6 59-15,11-3 42 0,5-3 11 0,12-3-2 16,5-5-4-16,-1-3-21 0,40 1-188 0,-20-11 0 16,0-9 0-16,3-8 0 0,3-2 0 15,2-8 0-15,28-6 0 0,0-7 0 0,-2-9 0 16,-12-8 0-16,-3-6 0 0,-2-6 0 0,-9-6 0 16,-7-8 0-16,-7 1 0 0,-7-5 0 0,-15 5 0 15,-10 8 0-15,-6-7 0 0,-6-1 0 16,-4-1 0-16,-4 0 0 0,-14 7 0 0,1 1 0 15,-6 3 0-15,-6-1 0 0,-2-1 0 0,-8-5 0 16,-7 3 0-16,-1 5 0 0,-7 4 0 16,-4 2 0-16,-1 4 0 0,5 8 0 0,-4 1 0 15,-1 8 0-15,-3 1 0 0,1 3 0 0,2 4 0 16,0 6-3-16,-3 0-867 0,1 7-41 16,-1 7 41-16,-8 4 190 0,3 3-29 0,-8 9-609 0,-1 1-972 15</inkml:trace>
  <inkml:trace contextRef="#ctx0" brushRef="#br2" timeOffset="59111.48">16013 14904 328 0,'0'0'356'0,"0"-17"-53"16,0 17-16-16,0 0-26 0,3-25-27 0,-3 25 9 15,0 0-32-15,3-23 8 0,-3 23-30 0,0 0-7 16,0 0-34-16,3-17-11 0,-3 17-39 0,0 0-11 15,0 0-28-15,0 0 20 0,0 0 11 0,0 0 27 16,-6 12-13-16,-2 3 4 0,8 3-21 16,-6 0-5-16,1 2-20 0,5 2 16 0,-6-4-5 15,3 6 9-15,-2-4-16 0,-1 0 1 0,6 0-9 16,-5-1-9-16,-1-2-13 0,6-17 4 16,0 30-8-16,0-30 5 0,-5 26 24 0,5-26 46 15,-3 14 57-15,3-14-6 0,0 0-21 0,0 0-35 16,0 0-10-16,0 0-32 0,0 0-10 15,3-27-12-15,2 8 18 0,1-6-28 0,-1-4 10 16,4-1-22-16,-4-6-5 0,6 2-6 16,3-2 0-16,-3 4-2 0,0-3 0 0,3 3-21 15,-3 4 21-15,0 0-20 0,0 6 13 0,-3 3-23 0,-2 0 10 16,5 6-15-16,-11 13 25 0,11-13-14 16,-11 13 21-16,0 0-4 0,14 15 8 0,-14-15-2 15,5 30-2-15,1-11 16 0,-1 3-18 0,-2 1 17 16,0 1-20-16,-1-1 23 0,4 2-24 15,-1-2 16-15,-5-1-16 0,6-2 20 0,-1 0-10 16,1-5 44-16,-1 1 47 0,-5-16 78 16,9 20 58-16,-9-20 6 0,22 9-29 0,-22-9-17 15,25-12-38-15,-6-1-5 0,-3-4-27 0,4-8-14 16,-4-3-34-16,4-7-9 0,-4-1-7 0,3-1-9 16,-8 4-20-16,6 2-2 0,-9-2-2 0,3 6-27 15,-3 3 9-15,1 2-37 0,-4 4-139 16,-2-2-147-16,3 5-94 0,-6 15-78 0,11-12-42 15,-11 12 89-15,0 0 27 0,0 0-36 0,8 15 22 16,-8-15-49-16,8 32-25 0,-5-12-468 16,2 2-629-16</inkml:trace>
  <inkml:trace contextRef="#ctx0" brushRef="#br3" timeOffset="65121.37">22992 14242 104 0,'0'0'450'0,"0"0"-100"0,0 0-64 16,-3-15-60-16,3 15-28 0,0 0-5 0,0 0-12 16,0 0-7-16,0 0-15 0,0 0-11 0,-5-17-14 15,5 17-17-15,0 0 10 0,0 0-31 0,0 0-1 16,0 0-23-16,0 0 5 0,0 0-17 0,0 0 5 15,0 0-17-15,0 0 4 0,-6-14-13 16,6 14 1-16,0 0-10 0,0 0 0 0,0 0-11 16,0 0 1-16,0 0-6 0,0 0 5 15,0 0-8-15,0 0-2 0,0 0-4 0,0 0 3 16,0 0-8-16,0 0 1 0,0 0-5 0,0 0 8 16,0 0-4-16,-14 6 0 0,14-6 8 0,0 0 10 15,-8 25 9-15,5-10 11 0,-2 0 4 16,-1 4-1-16,1 1 7 0,-4 1-9 0,1 4 10 15,0-3-11-15,0 1 1 0,-1 3-8 0,-2 1-5 16,3 0 3-16,-3 2-9 0,3-4-2 0,0 0-2 16,-3-3-2-16,5-2 0 0,-2 0-3 15,2-1-3-15,-2-1-2 0,2-2 2 0,1-4 3 16,5-12 2-16,-6 21 17 0,6-21 44 0,-8 18 32 16,8-18 32-16,0 0 10 0,0 0-23 15,0 0-27-15,0 0-27 0,0 0-9 0,-5-19-16 16,7-1-9-16,4-5-10 0,-1 0-4 0,1-10-4 15,2 3-3-15,3-3-10 0,-2 0 3 0,2-1-3 16,0 2-1-16,0 1-3 0,0 3 5 0,-3-1-13 16,0 6 9-16,0 5-1 0,1 0 3 15,-4 2-4-15,1 1-2 0,-1 2-6 0,-5 15 2 16,11-25-8-16,-11 25 0 0,6-20-7 0,-6 20 5 16,0 0 2-16,0 0 3 0,0 0 4 15,0 0-1-15,0 0 1 0,16 8 2 0,-16-8-1 16,6 22 5-16,-6-22-5 0,8 24 8 0,-8-24-4 15,8 23 2-15,-8-23 2 0,9 21-3 16,-9-21 7-16,13 20-5 0,-13-20 7 0,17 16 2 16,-17-16 1-16,28 10 0 0,-28-10 7 0,33 1 10 15,-14-4 5-15,3-4 9 0,-3 0-7 16,1-1 8-16,2-4-11 0,0-1 5 0,0-2-1 16,-6 3 23-16,3-2-13 0,1 0 50 0,-4 2 1 15,-2 2 10-15,0-4-23 0,-3 7 31 0,0-2-39 16,-11 9 14-16,19-14-48 0,-19 14 21 15,17-11-52-15,-17 11 25 0,0 0-42 0,14-10 24 16,-14 10-37-16,0 0 40 0,0 0-8 0,8 17 73 16,-8-17-18-16,0 30 32 0,-3-10 43 15,-2 5 9-15,2 0 24 0,-3 0-11 0,1 5 2 16,-4 0-8-16,1 3-14 0,3 0-37 0,-1-6-3 16,-2 0-39-16,5 2-67 0,-2-2 0 15,-1-2 0-15,3 0 0 0,1 0 0 0,-4 0 0 16,6-7 0-16,-3 4 0 0,3-7 0 0,0-15-168 15,-2 35-199-15,2-35-117 0,0 24-107 16,0-24-85-16,2 17 72 0,-2-17 17 0,0 0-88 0,0 0-609 16,0 0-931-16</inkml:trace>
  <inkml:trace contextRef="#ctx0" brushRef="#br0" timeOffset="70836.88">30152 13564 311 0,'-5'-20'610'15,"-1"4"-109"-15,-2-1-69 0,-3 0-35 0,3 1-33 16,-6 1-11-16,0 0-15 0,-5 2-12 0,-3 1-12 16,0 0-23-16,-6 5-26 0,1 1-15 15,-6 5-38-15,-3 2 12 0,-11 9-41 0,-3 5 9 16,-5 6-29-16,0 6 59 0,0 3-55 0,0 3 15 15,3 7-18-15,5 0-8 0,-3 5-6 16,9 3-40-16,-1 0 2 0,4 5-31 0,7 0-1 16,4 1-31-16,8 2 9 0,2 2-23 0,9-5-3 15,5 0-2-15,6-2 5 0,8 2-6 0,5 4 6 16,12-3-14-16,8-4 10 0,8-7-9 16,5 0-1-16,7-8-4 0,7-8 3 0,3-4-4 15,3-7-9-15,3-6 16 0,-1-9 18 0,1-4 29 16,0-6 41-16,-1-9-8 0,-5-7 36 15,23-18-43-15,-15-6-96 0,-13 1 0 0,2-19 0 0,-19 7 0 16,-11 0 0-16,-5-6 0 0,-6-5 0 16,-11-2 0-16,-3-2 0 0,-11-1 0 0,-5 5 0 15,-6 1 0-15,-5 3 0 0,-6 7 0 0,0 5 0 16,-5 7 0-16,5 12 0 0,-5 5 0 0,0 5 0 16,-3 3 0-16,2 13-309 0,1 0-150 0,2 10-68 15,-5 8-90-15,0 3-31 0,-3 9 148 16,3 4-34-16,-2 9-39 0,-4 7-107 0,6 4-371 15,3 2-702-15</inkml:trace>
  <inkml:trace contextRef="#ctx0" brushRef="#br0" timeOffset="71266.66">29631 14015 87 0,'3'-20'704'16,"3"3"-144"-16,-3 0-104 0,-1-1-34 0,-2 18-44 15,11-30 5-15,-11 30-3 0,6-24-20 0,-6 24-42 16,5-20-63-16,-5 20-40 0,0 0-16 15,11-14-5-15,-11 14 35 0,0 0 0 0,14 14 3 16,-14-14 62-16,8 29 14 0,-5-12-39 0,-3 3-33 16,6 0-20-16,-6 1-11 0,2-1-26 15,1 3 33-15,0-2-26 0,0-1 7 0,2-1-16 16,-2-2-62-16,2-3-115 0,1 1 0 0,-6-15 0 16,14 20 0-16,-14-20 0 0,22 7 0 15,-22-7 0-15,25-3 0 0,-9-4 0 0,1-5 0 16,-4-2 0-16,4 0 0 0,0-3 0 0,2-8 0 15,-3 0 0-15,4-4 0 0,-1 2 0 16,0-1 0-16,-2 2 0 0,-1 4-9 0,-2 4-674 16,-3 1-151-16,0 3-120 0,0 1 240 0,-11 13-22 15,14-13-616-15,-14 13-1017 0</inkml:trace>
  <inkml:trace contextRef="#ctx0" brushRef="#br1" timeOffset="152318.72">18025 7935 583 0,'0'0'474'16,"0"0"-62"-16,0 0-50 0,-11-14-19 0,11 14-42 15,0 0-22-15,0 0-18 0,-11-8-12 0,11 8-13 16,0 0-17-16,0 0-13 0,0 0-24 0,-11-7-24 15,11 7-16-15,0 0-17 0,0 0-19 0,0 0-18 16,0 0-19-16,0 0-14 0,0 0-14 16,0 0-11-16,0 0-11 0,0 0 4 0,0 0 6 15,0 0 16-15,8 20 9 0,1-7 0 0,5 1-8 16,2 3 2-16,1 6-6 0,2 0 11 16,0 6-6-16,3 2 17 0,3 5-12 0,3 1 9 15,2 6-20-15,0 1 1 0,3-3 0 0,0 3 19 16,3-2-2-16,-3-2-2 0,0 3-9 15,3-6 0-15,-5-2 3 0,-7-5-5 0,9 3-2 16,-5-1-6-16,2-4 0 0,-5-1-10 0,3 3 8 16,-6-7-8-16,0 0 3 0,0 0-9 15,-3-3 6-15,-2 1-8 0,5-2 1 0,-9-2-3 16,10-2 4-16,-10 1 1 0,4-2 7 0,2 2 5 16,-5-2 0-16,2 1-4 0,4-1-3 0,-4-3-2 15,1 4 1-15,-1-4-1 0,1 2-8 16,-1 0 0-16,4-3 2 0,-4 2-2 0,1 0-5 15,-1-2-3-15,-2 0 3 0,3 0 3 0,-4 0-3 16,1-2-6-16,-3 0 3 0,0 2 0 16,-11-10 0-16,22 12-7 0,-22-12 1 0,20 13-2 15,-20-13 2-15,13 10-1 0,-13-10 3 0,14 10-12 16,-14-10 12-16,11 9-6 0,-11-9 1 0,11 8 0 16,-11-8-1-16,6 7 11 0,-6-7-11 0,13 10 0 15,-13-10 3-15,0 0 4 0,17 13-1 16,-17-13 0-16,11 12 0 0,-11-12-1 0,14 11 3 15,-14-11 2-15,16 14 1 0,-16-14-5 0,17 15 5 16,-17-15 11-16,22 14-2 0,-11-7 2 16,3 3 2-16,-3-1-2 0,3-2-3 0,-1 1-6 15,4-2 3-15,-3 3-10 0,-1-2 13 0,1 0-17 16,0 0 9-16,0-1-9 0,-14-6 7 16,22 10-11-16,-22-10 16 0,19 10-13 0,-19-10 16 15,11 7-12-15,-11-7 8 0,0 0-5 0,17 7 11 16,-17-7-4-16,0 0 2 0,0 0 1 15,0 0 9-15,13 6-22 0,-13-6 15 0,0 0-25 0,0 0 13 16,0 0-17-16,0 0-31 0,0 0-55 16,0 0-41-16,0 0-40 0,0 0-18 0,0 0-24 15,0 0 0-15,-16-3-17 0,16 3-8 0,0 0 30 16,-14-5 25-16,14 5-23 0,0 0-15 16,-16-7-22-16,16 7-16 0,0 0-47 0,-14-8-55 15,14 8-27-15,0 0-24 0,0 0-1 16,-14-13-383-16,14 13-404 0</inkml:trace>
  <inkml:trace contextRef="#ctx0" brushRef="#br1" timeOffset="152801.54">19922 9131 268 0,'0'0'646'15,"11"-16"-131"-15,-11 16-66 0,0 0-58 0,2-22-45 16,-2 22-21-16,-8-14-4 0,8 14-10 16,-19-14-6-16,2 8-26 0,1 2-25 0,-6 2-18 15,-3 2-15-15,-3 2-12 0,-2 4-5 0,-6 4-21 16,3 0-9-16,-6 7 46 0,1 3 5 0,2 3-9 16,-5 9 2-16,5 5 8 0,0 5-23 0,3 1 18 15,5 1-58-15,6-1 10 0,9 1-8 16,2 4 18-16,5 2-24 0,9 3 14 0,5 3-164 15,9 8-9-15,7-3 0 0,9 4 0 16,20 13 0-16,7-5 0 0,4-10 0 0,10-8 0 16,-5-15 0-16,-5-13 0 0,4-1 0 0,1-10 0 15,3-6 0-15,0-7 0 0,-1-8 0 16,1-9 0-16,-6-6 0 0,-2-10 0 0,18-20 0 16,-24 4 0-16,-8 5 0 0,-9-5 0 0,-5-2 0 15,-6 2 0-15,-10 2 0 0,-9 1 0 0,-6 0 0 16,-5 3 0-16,-8-7 0 0,-9 2 0 0,-10-8 0 15,-12 4 0-15,-5 2 0 0,-25-11 0 16,6 14 0-16,8 5 0 0,-3 9 0 0,3 0 0 16,-1 6 0-16,7 1 0 0,5 4 0 0,8 5 0 15,3 4 0-15,3 0-724 0,5 4-194 16,0 6-3-16,3 0 251 0,3 6-2 0,2 4-62 16,3 0-388-16,0 3-768 0</inkml:trace>
  <inkml:trace contextRef="#ctx0" brushRef="#br1" timeOffset="153287.84">19354 9081 242 0,'0'0'626'0,"0"0"-142"16,0 0-132-16,0 0-45 0,-9-10-71 0,9 10-32 15,0 0-26-15,0 0 28 0,0 0 4 0,0 0-6 16,17 14-23-16,-6-4-19 0,0 1-14 16,3 2-17-16,-3 3-19 0,3-1-2 0,-1 4-17 15,-2-3-8-15,0-1 7 0,-2 1 5 0,-1 3 23 16,-2-2 37-16,-6-17 15 0,-6 37 9 0,-5-20-9 15,-3 3-16-15,-11 0-20 0,-2 0-21 16,-9 0 16-16,0-2-17 0,-5 0-23 0,0-3-18 16,-1 0-15-16,4 0-21 0,5-5-92 15,-1 0-115-15,1-3-151 0,9 1-17 0,-1-3-71 16,5 2-66-16,-2-4-104 0,6 3-636 0,2-2-856 16</inkml:trace>
  <inkml:trace contextRef="#ctx0" brushRef="#br1" timeOffset="-196829.33">20492 10095 323 0,'0'0'420'0,"-22"0"-46"15,22 0-44-15,0 0-28 0,0 0 4 0,0 0-41 16,-22-1-3-16,22 1-14 0,0 0-16 0,0 0-8 15,0 0-28-15,0 0-21 0,-17-2-9 0,17 2-23 16,0 0-13-16,0 0-6 0,0 0-6 16,0 0-3-16,0 0-8 0,0 0-16 0,0 0-12 15,0 0-18-15,0 0-14 0,0 0-6 0,0 0-13 16,0 0-2-16,0 0 34 0,0 0 43 16,-5 17-1-16,5-17 2 0,14 20-1 0,-6-5 8 15,0-1-31-15,3 2 24 0,-2 2-7 0,4 4 49 16,1 3-22-16,3 4 55 0,7 6-6 0,-2 1-7 15,12 5-8-15,-1 5 3 0,5-2 7 16,6 2 3-16,3-2-15 0,22 16 32 0,0-3-38 16,-6-11 6-16,-8-8-34 0,23 14 8 0,-15-9-84 15,-8-8-46-15,3-3 0 0,-6 1 0 16,4-4 0-16,-7 0 0 0,1-2 0 0,-9-4 0 16,-5-3 0-16,0 3 0 0,-6-6 0 0,-2 0 0 15,-4 0 0-15,1-1 0 0,-3 2 0 16,-5-3 0-16,2-3 0 0,-2 1 0 0,-4-1 0 15,4 1 0-15,-3-2 0 0,0 0 0 0,-3-1 0 16,0-1 0-16,-11-9 0 0,19 17 0 16,-19-17 0-16,16 14 0 0,-16-14 0 0,11 10 0 0,-11-10 0 15,0 0 0-15,17 15 0 0,-17-15 0 16,0 0 0-16,0 0 0 0,11 10 0 0,-11-10 0 16,0 0 0-16,0 0 0 0,0 0 0 15,11 8 0-15,-11-8 0 0,0 0 0 0,0 0 0 16,0 0 0-16,0 0 0 0,0 0 0 0,0 0 0 15,0 0 0-15,0 0 0 0,0 0 0 0,11 7 0 16,-11-7 0-16,0 0 0 0,0 0 0 16,0 0 0-16,0 0 0 0,0 0 0 0,0 0 0 15,0 0 0-15,0 0 0 0,0 0 0 0,0 0 0 16,0 0 0-16,0 0 0 0,0 0 0 16,0 0 0-16,0 0 0 0,0 0 0 0,0 0 0 15,0 0 0-15,0 0 0 0,0 0 0 0,0 0 0 16,0 0 0-16,0 0 0 0,0 0 0 0,6 15 0 15,-6-15 0-15,0 0 0 0,0 0 0 0,0 0 0 16,11 11 0-16,-11-11 0 0,8 17 0 16,-8-17 0-16,14 16 0 0,-14-16 0 0,11 17 0 15,-11-17 0-15,13 16 0 0,-13-16 0 16,9 14 0-16,-9-14 0 0,8 10 0 0,-8-10 0 16,11 13 0-16,-11-13 0 0,0 0 0 0,11 13 0 15,-11-13 0-15,0 0 0 0,8 12 0 0,-8-12 0 16,0 0 0-16,0 0 0 0,9 13 0 0,-9-13 0 15,0 0 0-15,0 0 0 0,0 0 0 16,0 0 0-16,8 10 0 0,-8-10 0 0,0 0 0 16,0 0 0-16,0 0 0 0,0 0 0 0,0 0 0 15,3-23 0-15,-6 8 0 0,-3-4 0 16,1-1 0-16,-3-4 0 0,2 0 0 0,-2-2 0 16,-3 3 0-16,0 0 0 0,-3 2 0 0,3-2 0 15,-3 3 0-15,0 3 0 0,1-2 0 16,-1 4 0-16,3 0 0 0,-3 4 0 0,6 0 0 15,-3-2 0-15,0 6 0 0,11 7 0 0,-14-15 0 16,14 15 0-16,0 0 0 0,0 0 0 0,0 0 0 16,3 18 0-16,2-4 0 0,6 1 0 15,0 4 0-15,0 0 0 0,3 1 0 0,3 2 0 16,-1 3 0-16,-2-4 0 0,0-1 0 0,-3 4 0 16,0-4 0-16,-3 2 0 0,0-2 0 15,-5 0 0-15,0 2 0 0,-3-2 0 0,-6 0 0 16,1 2 0-16,-6-1 0 0,-6-1 0 0,-2 0 0 15,-6 0 0-15,0 0 0 0,0-3 0 0,-5 0 0 16,5-2 0-16,-2-1 0 0,5-4 0 16,2 0 0-16,4 0 0 0,-1-3 0 0,4 2-273 15,-1-2-424-15,14-7-66 0,-20 10-31 16,20-10 218-16,0 0-20 0,0 0-6 0,0 0-12 0,0 0-414 16,25 7-680-16</inkml:trace>
  <inkml:trace contextRef="#ctx0" brushRef="#br1" timeOffset="-137087.71">23259 11729 233 0,'0'0'511'15,"0"0"-128"-15,0 0-78 0,-8-17-38 0,8 17-25 16,0 0-17-16,-8-13-30 0,8 13 1 0,0 0-10 15,-14-20-17-15,14 20-16 0,-11-19-3 0,11 19-7 16,-14-20-1-16,3 10-16 0,-3-1-10 16,1-2-10-16,-4 3 12 0,-2-3-13 0,-6 0 11 15,-5-2-7-15,-6-1 15 0,-6-2 6 0,-2 2 5 16,0 2 0-16,-5-2-2 0,-7 2-7 16,-1 1-16-16,-4 0-4 0,6 3-15 0,2 4-8 15,-2 2-3-15,0 1 1 0,3 2 26 0,8 1 8 16,0 1-29-16,5 2-6 0,0 0-20 15,9 1-9-15,-3-1-22 0,0 11 7 0,-11 15-13 16,-3 8-3-16,0 9-5 0,-13 23-1 0,15-9-1 16,10-4-6-16,-1 4-1 0,5 1-13 0,7 6 19 15,-1 2 2-15,6 4-11 0,5-1 7 0,0 8-4 16,9-1 14-16,5 1 12 0,2-3 2 16,9-2 3-16,9-2-2 0,4-2-3 0,18 17 1 15,7-9 0-15,9-7 3 0,-5-18-5 0,-1-13-24 16,28 9 18-16,-11-13-5 0,-3-11-19 15,8-9 19-15,4-4-10 0,4-7 12 0,4-8-23 16,35-11 26-16,-5-6-4 0,-6-9-5 16,-8-4 3-16,-8-8 0 0,-9-2 1 0,-22-2 7 0,-10 4 5 15,-9-6 37-15,-3-4 13 0,-8-4 35 16,-2-4 23-16,-9-2-29 0,-6-6 25 0,-7-2-46 16,-7-4 20-16,-7 0-23 0,-4 0 33 0,-7 2 4 15,-6 3-55-15,-6 3-69 0,-2 0 0 16,-3 4 0-16,-6 4 0 0,1 1 0 0,-4 8 0 15,1 1 0-15,-3 3 0 0,0 7 0 0,0 2 0 16,2 4 0-16,7 9-284 0,4 2-73 16,4 4-51-16,5 5-92 0,0-2-89 0,5 2 29 15,1 4 126-15,16 6 7 0,-22-2-10 0,22 2-18 16,-12 7 24-16,12-7-23 0,0 0-438 16,-5 20-531-16</inkml:trace>
  <inkml:trace contextRef="#ctx0" brushRef="#br1" timeOffset="-135851.89">23072 11692 136 0,'0'0'498'0,"0"0"-121"16,0 0-57-16,0 0-32 0,-8 10-24 0,8-10-16 16,0 0-22-16,0 0-9 0,0 0-17 0,0 0-31 15,0 0-21-15,0 0-21 0,0 0-10 16,0 0-4-16,0 0 0 0,0 0 6 0,5-23 8 15,-5 23 2-15,8-20-4 0,-8 20-7 0,9-26-8 16,-4 9-2-16,3 0-15 0,1-3-1 0,-1-3-12 16,0-2 8-16,6-3-6 0,0-4 4 0,0 0-7 15,2-9-8-15,1 1 0 0,2-4-11 16,0-8-8-16,3-1-4 0,-2 1-2 0,2-4 0 16,-3-1-6-16,0 1-2 0,0-4-4 0,1 0-5 15,-1-1-1-15,3-2-4 0,-3 1 3 16,1-1-4-16,-1 0 2 0,3 3 15 0,0 0 5 15,-3 0 1-15,1 2 5 0,-1 1 0 16,-3 1-22-16,1 3 4 0,0 5-9 0,-1 1-1 16,-2-1-8-16,0 3 4 0,-1 1-10 0,4-2 1 15,-3 3-1-15,0 0-6 0,-1 2-2 0,-2-3 3 16,3 4-1-16,-3 7-3 0,0-4 8 16,3 4-8-16,-3-1 9 0,0 0-9 0,3 2 12 15,-3-1-5-15,0 3 1 0,0-1-3 0,3 1-4 16,-3 0-1-16,0 3 6 0,2-2-8 0,-2 2 7 15,1 4-8-15,-4-1 6 0,6 3-5 16,-6-3 6-16,3 4-8 0,0-2 8 0,0 1-3 16,0-2-2-16,0 1 7 0,-3 1-5 0,6 1 2 15,-6-1-3-15,3 2 7 0,0-1-2 16,-2 2 10-16,-1-1-3 0,0 2 9 0,0 1-9 16,3-1 4-16,-5 1-6 0,5-1-4 0,-3 2-2 15,1-2 0-15,-1 1 1 0,3 3-3 16,-3-4 0-16,0 3-3 0,3-2-1 0,0 3 2 15,-2-1 1-15,2 0 0 0,0-1-1 0,2 0 0 16,-1 0 4-16,1 0 1 0,-2 0 3 0,3 1 5 16,0-2-2-16,0 4 13 0,-3-3 11 0,2 2 11 15,-2 1 17-15,1-3-1 0,-1 2-5 16,2-2-5-16,-2-1-7 0,3 0-4 0,-3-2-9 16,3 2 2-16,0-4-4 0,-1 4-9 0,1-1 7 15,-3-1-12-15,3-1 5 0,-3 4-4 16,3 0 5-16,-6 0-2 0,3 3 1 0,-3-1-2 15,3 0-4-15,-5 1 1 0,5 2-4 16,-11 10 3-16,14-22-8 0,-14 22 4 0,14-18-4 0,-14 18 0 16,11-20-2-16,-11 20-3 0,11-16 3 15,-11 16 1-15,8-11-3 0,-8 11-2 0,0 0 8 16,8-15-7-16,-8 15 7 0,0 0-11 0,0 0 15 16,8-11-18-16,-8 11 1 0,0 0 3 0,0 0-2 15,0 0 3-15,0 0-2 0,9-13-3 16,-9 13 6-16,0 0-7 0,0 0 10 0,0 0-7 15,0 0 1-15,0 0 1 0,0 0-2 16,0 0 3-16,0 0-2 0,0 0 1 0,0 0 6 16,0 0-12-16,0 0 10 0,0 0-8 0,0 0 1 15,0 0-8-15,0 0 0 0,0 0 7 0,0 0 4 16,0 0-3-16,0 0 4 0,-25 3-4 16,25-3 3-16,-22 13 3 0,5-9 2 0,1 6-9 15,-1-1 8-15,-2-2-7 0,0 3 8 0,-3-2-3 16,2 1-2-16,1-2 2 0,2-1 1 0,1 2 1 15,2-2 3-15,14-6-4 0,-22 8-9 16,22-8-10-16,-19 8-7 0,19-8-4 0,0 0-6 16,-14 5 3-16,14-5 8 0,0 0 7 0,0 0 3 15,14-5 2-15,-14 5 3 0,22-8-6 16,-22 8 2-16,27-7 3 0,-27 7-5 0,28-5 5 16,-28 5-6-16,28-2 4 0,-28 2-1 0,27 2 6 15,-27-2 0-15,28 5 0 0,-28-5 3 16,24 12-1-16,-10-5-1 0,-3 1 8 0,0 0-9 15,3 4 1-15,-6-4 5 0,3 2 0 0,-2 0-86 16,-1 2-64-16,-8-12-111 0,14 22-107 0,-14-22-10 16,13 21 23-16,-13-21-21 0,11 19-44 15,-11-19-34-15,12 11-13 0,-12-11-20 0,0 0-432 16,0 0-567-16</inkml:trace>
  <inkml:trace contextRef="#ctx0" brushRef="#br1" timeOffset="-135279.22">25472 6866 475 0,'0'-33'339'0,"0"33"-8"0,-8-33-47 0,3 13-16 16,-4 0-2-16,-2 3-35 0,-2-3-7 0,-4 0-23 0,-2 0-11 16,-6 0-17-16,0 2-21 0,-5 1-14 15,0 0-8-15,-12 4-2 0,1 0-9 0,-6 7 7 16,-3 2-29-16,-2 7-1 0,-14 4-22 15,-3 11 7-15,-25 20-2 0,-2 10 14 0,5 13 13 16,0 14 1-16,8 10 22 0,6 9 10 0,8 3-22 16,8 5-15-16,15-2-19 0,10 1-1 15,16-11 24-15,15-12 21 0,8-1 8 0,11-1 21 16,19 24 87-16,13-6 10 0,12-13-2 0,11-5-13 16,11-10-7-16,8-14-43 0,12-12 4 0,4-12-33 15,-10-14 16-15,-6-13-14 0,36-12 36 16,-5-13-10-16,-3-12-155 0,-9-10-32 0,-5-12 0 15,-11-8 0-15,-11-10 0 0,-11-11 0 0,-11-11 0 16,-12-9 0-16,-10-7 0 0,-11-2 0 0,-17 25 0 16,-10 12 0-16,-9 2 0 0,-22-21 0 15,-12 9 0-15,-12 10 0 0,-15 10 0 0,-11 8 0 16,-8 11 0-16,-2 6 0 0,-4 12 0 16,14 11 0-16,15 8 0 0,-4 7-410 0,14 8-290 15,-8 8-75-15,5 7 42 0,6 6 205 0,5 7-2 16,4 9-24-16,7 6-34 0,6 6-472 0,3 9-713 15</inkml:trace>
  <inkml:trace contextRef="#ctx0" brushRef="#br1" timeOffset="-94463.89">10054 17008 173 0,'-11'-30'354'0,"3"8"-10"16,3-3-33-16,-6 4-40 0,5 1-38 16,-10-13 108-16,13 19-215 0,3 14-35 15,-11-12 0-15,11 12 22 0,-11 12 34 0,5 11 22 16,4 8 8-16,-1 12-6 0,0 10-13 0,3 7-29 15,-6 11-9-15,6 3-27 0,0 0-12 16,0 3 4-16,0-7-29 0,0 2-3 0,0-10-18 16,0-2 7-16,6-3-22 0,-6 3 6 0,0-4-15 15,0 0-108-15,3-2-102 0,0-8-93 0,-1-4-48 16,1-3-78-16,-3-9-43 0,0-6-241 0,-3-1-270 16</inkml:trace>
  <inkml:trace contextRef="#ctx0" brushRef="#br1" timeOffset="-94186.83">9724 17362 296 0,'-11'-65'513'0,"5"0"-93"0,1 5-70 0,2 2-25 16,6-1-43-16,8-13-37 0,0 5-31 0,14 1-4 16,-1 2-22-16,23-20-8 0,8 9-13 0,-2 20-10 15,-4 13-19-15,4 7-22 0,2 9-22 16,-6 7-17-16,-4 5-13 0,-7 13 5 0,-5 1 2 15,0 8 25-15,-5 5 3 0,-3 6 2 0,-9 6 1 16,-2 5-3-16,-14 6-21 0,0 3-8 16,-11 8-6-16,-8 11-10 0,-6 2-16 0,-6-4 22 15,-4-1-41-15,2-3 1 0,-6-2-9 0,3-5-3 16,0-5-71-16,6-7-62 0,0-7-62 0,8-5-55 16,0-5-52-16,2-8-107 0,4-3-8 0,16-5-54 15,-20-5-59-15,20 5-232 0,6-31-341 0</inkml:trace>
  <inkml:trace contextRef="#ctx0" brushRef="#br1" timeOffset="-93954.33">10826 16149 104 0,'11'-24'524'0,"3"4"-124"0,-8 4-52 0,-6 16-25 16,-6-17-27-16,6 17-14 0,-17 2 2 0,4 8-17 15,-9 5-6-15,-3 8-7 0,0 13 9 16,-11 14-7-16,6 6-32 0,-11 31-13 0,-1 2-6 15,6 3-24-15,12-9-4 0,4-6-26 0,9-5-12 16,0 5-10-16,3-2-38 0,5-4-26 0,9 3-3 16,5-8-11-16,3-2-22 0,13-1 13 0,-2-8-18 15,11-2-9-15,5-3-141 0,6-7-105 16,3-7-83-16,5-2-65 0,3-6-45 0,2-10-58 16,6-8-109-16,-11-6-380 0,3-8-629 0</inkml:trace>
  <inkml:trace contextRef="#ctx0" brushRef="#br1" timeOffset="-91788.71">11151 16285 374 0,'0'0'403'0,"-5"-30"-47"0,5 30-47 0,-6-24-12 16,6 24-30-16,-2-22-54 0,2 22-35 0,0 0-44 15,-6-14-31-15,6 14-20 0,0 0-21 0,-11 13 16 16,6 4 30-16,2 10 5 0,-3 10 15 16,4 5-23-16,-1 12 0 0,3 1-31 0,0 1-13 15,-6 7-8-15,12-6-15 0,-6 7-2 0,0-8-10 16,5 2 0-16,1-5-12 0,2 0 5 0,-2-5-6 16,-1 0-26-16,3-7-64 0,-2-4-75 0,5-7-20 15,-6 0-86-15,-5-6 19 0,6-2-24 16,-1-1 18-16,-5-21-39 0,0 27-33 0,0-27-235 15,-16 16-112-15</inkml:trace>
  <inkml:trace contextRef="#ctx0" brushRef="#br1" timeOffset="-90963.3">10989 17222 338 0,'-14'-10'289'15,"3"2"6"-15,-6-2-62 0,4 4 38 16,2-2-11-16,0-2-3 0,-3 4-33 0,14 6-32 16,-17-16-22-16,17 16-28 0,-11-20-29 0,11 20-18 15,6-24-13-15,5 8-7 0,3-5 9 0,8-3-1 16,8-8-9-16,11-2-12 0,1 0-10 15,2 1-10-15,3 0 5 0,-1 6-22 0,-7 3 7 16,0 2-18-16,-1-1 11 0,-2 5-18 0,-11 2 14 16,2 5-20-16,-7 1 16 0,-1-2-18 0,-2 5 15 15,-1-3-17-15,-2 5 14 0,-14 5-3 0,16-5 34 16,-16 5 5-16,0 0 30 0,0 0-13 0,6 20 8 16,-6-20-18-16,-17 25-13 0,12-10-4 15,-6 2-9-15,3 0-3 0,-3-1-4 0,-9 18 18 16,15-18-39-16,-1 0 21 0,1-2-20 15,5-14 12-15,-11 29-21 0,11-29 18 0,-3 17-22 16,3-17 19-16,0 0-19 0,5 20 7 0,-5-20-10 16,0 0-2-16,0 0 3 0,20 4 0 15,-20-4 2-15,11-4 2 0,-11 4 4 0,19-10 4 16,-19 10 4-16,11-12-4 0,-11 12 3 0,19-15-4 16,-19 15 1-16,6-13 5 0,-6 13-1 0,11-12-1 15,-11 12-4-15,0 0 3 0,5-10-4 0,-5 10 0 16,0 0-2-16,0 0-6 0,9-11-7 0,-9 11-13 15,0 0-7-15,0 0 6 0,0 0 11 16,0 0 5-16,16-7-1 0,-16 7 1 0,0 0 2 16,0 0 3-16,0 0-1 0,25 0 6 0,-25 0 6 15,17-6-2-15,-17 6 2 0,24-11 2 0,-13 2 2 16,3 2-4-16,-3-3 18 0,3 0-19 0,-3-3 4 16,6-1 0-16,-9 1 13 0,3 0-16 15,0 2 16-15,-3-3-20 0,-8 14 20 0,17-18-18 16,-17 18 8-16,11-12-14 0,-11 12 13 0,0 0-25 15,13-15 18-15,-13 15-15 0,0 0 18 0,0 0-16 16,0 0 19-16,0 15-15 0,0-15 3 0,0 28 0 16,0-28-1-16,-8 27 3 0,8-27-3 15,-3 29-9-15,3-29-11 0,-2 24 3 0,2-24 2 16,0 0 7-16,0 20 3 0,0-20 5 0,0 0 5 16,0 0 2-16,0 0 0 0,0 0 2 0,19-13 4 15,-13-3 25-15,-1 1 7 0,1-1 19 16,-1-7 13-16,-2 6 0 0,2-1-6 0,1 2 8 0,-1-3 4 15,-5 19-6-15,6-28-19 0,-6 28-8 16,0-23-10-16,0 23-10 0,0 0-6 0,5-14-4 16,-5 14-2-16,0 0 15 0,6 18 19 0,2-2 29 15,-8 5 6-15,6 4 11 0,-6 7 41 0,5 6 10 16,-5 1 16-16,6 3-3 0,-6 2-13 0,5 10-16 16,-5-2-10-16,-5-1-16 0,5-1 13 15,0-2-26-15,-6-6 0 0,1 1-29 0,-1-3-7 16,-2-3-6-16,2-3 8 0,-5-3-17 0,0-5 13 15,0-2-57-15,-2-8-101 0,-4 1-148 0,-2-10-54 16,-1-1 11-16,-2-9-60 0,3-4-48 16,-3-3 9-16,3-6-61 0,-6-8-32 0,8-6-50 15,-2-10-257-15,3-6-408 0</inkml:trace>
  <inkml:trace contextRef="#ctx0" brushRef="#br1" timeOffset="-90763.1">12025 15901 221 0,'11'-24'543'16,"3"2"-128"-16,-3 5-74 0,-6 3-52 16,4 1-16-16,-9 13-37 0,11-15 13 0,-11 15-18 15,0 0-4-15,0 21-23 0,-6 0 11 0,3 8-23 16,-2 8 19-16,5 7-23 0,-6 9-26 0,1 5-23 16,-1 11-19-16,1 2-17 0,-6 4-15 15,8 2-12-15,-2-5-21 0,5 5-6 0,0-2-14 16,0-4-58-16,0-13-96 0,5 1-87 0,-2-5-77 15,2-4-30-15,1-7-95 0,-1-5 1 0,1-3-38 16,-1-10-389-16,1-5-450 0</inkml:trace>
  <inkml:trace contextRef="#ctx0" brushRef="#br1" timeOffset="-89778.28">12306 16503 523 0,'6'-27'508'0,"-1"10"-98"0,-5-2-62 0,0 19-45 15,9-27-60-15,-9 27-45 0,0-18-31 0,0 18 6 16,0 0 5-16,0 0-14 0,0 0-12 16,0 0-42-16,-6 21-1 0,6-21-36 0,-3 29 7 15,3-11-12-15,-5 4-24 0,5-1 6 0,0-1-17 16,0 3 3-16,0 0-20 0,0 1-4 0,5-5 2 16,-5 2-3-16,3-3-1 0,3-2-1 15,-6-16-3-15,11 24 0 0,-11-24-5 0,5 20 12 16,-5-20-18-16,0 0 9 0,0 0-25 0,0 0 16 15,25-7-13-15,-25 7 14 0,11-10-6 0,-11 10 14 16,0 0-15-16,8-10 9 0,-8 10-12 0,0 0 13 16,0 0-21-16,0 0 18 0,17-7-14 15,-17 7 13-15,0 0-13 0,0 0 20 0,19 2-15 16,-19-2 19-16,22 4-13 0,-22-4 17 0,19 6 10 16,-19-6 30-16,22 4 8 0,-22-4 32 0,20 1-1 15,-20-1 12-15,16 5-4 0,-16-5 7 0,0 0 4 16,20 2-1-16,-20-2 3 0,0 0-27 0,0 0-8 15,0 0-20-15,19 0 6 0,-19 0-30 16,0 0-56-16,0 0-84 0,0 0-80 0,0 0-35 16,22-2-64-16,-22 2-13 0,0 0-28 0,0 0-5 15,19-6 36-15,-19 6 6 0,17-4 66 0,-17 4 36 16,13-5 41-16,-13 5 30 0,17-5 16 16,-17 5 30-16,17-5 49 0,-17 5 43 0,0 0 51 15,13-5 28-15,-13 5 16 0,0 0 22 0,0 0-13 16,0 0 16-16,17-2-16 0,-17 2 1 0,0 0-27 15,0 0-1-15,0 0-29 0,0 0 2 0,0 0-29 16,0 0 2-16,0 0-13 0,0 0-2 16,19-3-16-16,-19 3 11 0,0 0-11 0,0 0 6 15,0 0-15-15,17 3 13 0,-17-3-15 0,0 0 15 16,19 2-13-16,-19-2 11 0,0 0-16 0,17 2 13 16,-17-2-10-16,0 0 14 0,0 0-12 0,19-2 11 15,-19 2-14-15,0 0 14 0,0 0-16 16,16 0 15-16,-16 0-16 0,0 0 16 0,14-5-18 15,-14 5 12-15,0 0-13 0,22-10 15 0,-22 10-17 16,0 0 13-16,14-8-17 0,-14 8 15 0,0 0-15 16,19-7 17-16,-19 7-15 0,0 0 17 0,22 0-20 15,-22 0 22-15,20 4-18 0,-20-4 17 0,22 3-17 16,-22-3 20-16,13 3-20 0,-13-3 20 0,0 0-17 16,22 0 20-16,-22 0-16 0,0 0 23 15,0 0-1-15,25 2 31 0,-25-2-7 0,0 0 23 16,0 0-24-16,0 0 19 0,0 0-32 0,17 3 15 15,-17-3-26-15,0 0 17 0,0 0-24 0,0 0 11 16,0 0-23-16,0 0 16 0,0 0-13 16,0 0 10-16,0 19-13 0,0-19 9 0,-11 11-20 15,11-11 18-15,-6 15-21 0,6-15 19 0,-11 12-16 16,11-12 14-16,0 0-13 0,-5 18 16 0,5-18-19 16,0 0 19-16,0 0-12 0,5 15 18 0,-5-15-12 15,0 0 16-15,17-3-14 0,-17 3 12 16,19-14-15-16,-8 1 21 0,0 0-13 0,-3-4 23 0,3 0 14 15,-5-1-2-15,5-4-4 0,-8 4 36 16,2-4-9-16,1-2 16 0,-1 0-4 0,-5 4 13 16,0-2 13-16,6 2 2 0,-6 20-3 0,0-30-26 15,0 30-16-15,0-25-29 0,0 25-5 16,0 0-9-16,0 0 4 0,0 0-11 0,0 0 1 16,0 0-4-16,5 18-31 0,-5-18-69 0,0 33-58 15,0-13-52-15,0-1-68 0,0-1-29 0,-5 1-57 16,5 1-86-16,-6-6-55 0,6 2-342 15,0-16-459-15</inkml:trace>
  <inkml:trace contextRef="#ctx0" brushRef="#br1" timeOffset="-89590.18">13188 16078 750 0,'17'-29'563'0,"-6"8"-111"0,8 0-19 15,0 2-35-15,3 5 6 0,3 4-10 0,-3 4-2 16,3 5-8-16,0 5-28 0,5 7-19 0,-5 5-43 15,8 6-43-15,-8 7-41 0,0 6 22 16,-6 6-26-16,-2 2-43 0,-12 7-34 0,1 3-18 16,-6 1-47-16,-6 4-156 0,-10 9-179 0,2 2-190 15,-11 2 28-15,-16 25-105 0,-6-8-17 16,-6 1-137-16,-2-5-406 0,-11-10-745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19:33.206"/>
    </inkml:context>
    <inkml:brush xml:id="br0">
      <inkml:brushProperty name="width" value="0.05292" units="cm"/>
      <inkml:brushProperty name="height" value="0.05292" units="cm"/>
    </inkml:brush>
  </inkml:definitions>
  <inkml:trace contextRef="#ctx0" brushRef="#br0">1086 3693 107 0,'-14'12'368'16,"3"0"-96"-16,0-4-59 0,11-8-55 0,-19 18-26 15,19-18-33-15,-17 12-27 0,17-12-5 0,-11 9-17 16,11-9-9-16,0 0-2 0,-14 13-10 0,14-13-10 16,0 0 1-16,0 0 1 0,-8 11-4 15,8-11 8-15,0 0-13 0,0 0 11 0,0 0 17 16,-5 16 13-16,5-16 33 0,0 0 69 0,0 0-20 15,0 0 32-15,0 0 18 0,0 0 16 16,0 0 10-16,0 0 25 0,0 0-24 0,0 0 42 16,0 0-83-16,0 0 19 0,0 0-76 0,5-21 56 15,-2 2-73-15,2-1-6 0,4-6-5 16,-4-6-14-16,4-6-13 0,-1-7-17 0,3-5-7 16,-3-2 37-16,6-9-57 0,-3-2 37 0,3-2-51 15,-6 5 46-15,3 8-41 0,-3 2 50 0,0 6-24 16,1 7 35-16,-4 3-27 0,1 8 26 15,-1 2-26-15,-2 3 13 0,0 1-32 0,2 1 11 16,-5 19-24-16,6-30 7 0,-6 30-30 0,5-16 31 16,-5 16-23-16,0 0 24 0,25 16-28 15,-14-2 26-15,3 5-28 0,0 7 31 0,8 5-24 16,0 3 21-16,3 2-23 0,5 8-3 0,0 0 12 16,1 2 3-16,2-3 1 0,0 4-4 0,-3-4 5 15,0-1-3-15,-2-4 3 0,-1-4-5 16,-4-3 6-16,-1-2-2 0,-6-8 1 0,3 3 2 15,-5-5 0-15,-3-3-2 0,-2-1 31 0,2-3-14 16,-3 1 5-16,-8-13-6 0,3 17-16 0,-3-17 15 16,-14 13 13-16,-3-11-24 0,-5 1 7 15,-5-1-30-15,-6-2 28 0,-9 0-18 0,-2-2 12 16,-11-1-38-16,-3 2 42 0,0-3-24 16,-2 2 23-16,2-1-19 0,0 2 15 0,0-3-21 15,3 2 18-15,0 1-16 0,11-1 23 0,0 1-10 16,2 0 33-16,9 1-2 0,6-3 21 0,-1 3-20 15,3-2 3-15,6 1-27 0,0-2 1 0,19 3-28 16,-31-4 16-16,31 4-29 0,-16-7 33 16,16 7-8-16,11-18 18 0,3 3-19 0,10-2 17 15,12-9-9-15,19-8 5 0,28-15 5 0,5-1-18 16,3 3 25-16,6-1-21 0,2-2 12 16,-5 4-13-16,-1 0 13 0,-5 6-18 0,-13 10 20 15,-17 6-13-15,-3 3 8 0,-11 4-22 0,-5 2 13 16,-9 3-12-16,-5 2 22 0,-1 4-13 15,-4 2 16-15,-20 4 2 0,27 0 28 0,-27 0-1 16,9 22 3-16,-12-4-18 0,-3 2 25 0,-10 10-2 16,-6 8-8-16,-11 9 0 0,-6 6 3 0,-22 20 11 15,-2 1 2-15,-6-3-15 0,0 3 5 16,3-2-38-16,0-4 27 0,11-14-19 0,11-11 6 16,2 2-12-16,4-10-18 0,7-5-3 0,7-6-103 15,2-4-112-15,5-2-231 0,1-6 5 0,5 0-24 16,11-12-87-16,-14 15-13 0,14-15-80 15,0 0-309-15,0 0-619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0:12.394"/>
    </inkml:context>
    <inkml:brush xml:id="br0">
      <inkml:brushProperty name="width" value="0.05292" units="cm"/>
      <inkml:brushProperty name="height" value="0.05292" units="cm"/>
      <inkml:brushProperty name="color" value="#FF0000"/>
    </inkml:brush>
  </inkml:definitions>
  <inkml:trace contextRef="#ctx0" brushRef="#br0">1012 4964 929 0,'-23'9'833'0,"23"-9"-234"0,-22-5-94 16,22 5-160-16,-22-10-22 0,14 0-122 15,0-5 5-15,2-5-95 0,4-6 26 0,-1-4-27 16,0-10 45-16,0-4 23 0,1-9 40 0,-4-4-12 16,6-14-18-16,0-5-56 0,3-1-4 0,2-6-28 15,1 3-5-15,2-3-9 0,6 2-9 16,0 1-22-16,10-24-7 0,-4 20-18 0,-1 17-24 15,0 1 21-15,6 2-13 0,-3 5 11 0,0 2-20 16,0 7 14-16,-2 9-19 0,-1 5 12 16,-5 8-17-16,-1 2 9 0,-2 6-35 0,-5 2 34 15,2 1-13-15,-2 4 4 0,-6 13-15 0,14-17 22 16,-14 17 0-16,0 0 31 0,13 21-16 16,-7 2 12-16,2 10 14 0,0 12 6 0,3 10-7 15,0 13 11-15,3 5-17 0,3 2 23 0,8 31-14 16,-3-19 4-16,2 14-5 0,1-18-8 0,0-13 13 15,-3 0-13-15,3-4-3 0,2-2-4 16,1-4-8-16,0-6 3 0,-1-3 0 0,-5-11-2 16,0-4-7-16,-5-8 0 0,-1-2 6 0,-2-6 5 15,-3 0 7-15,0-3 3 0,-3-3 47 16,-8-14 1-16,6 20-28 0,-6-20-6 0,0 0-25 16,-22 3-4-16,0-6-16 0,-9-4 12 0,-13-3-22 15,-8-1 24-15,-11-5-26 0,-9 3 8 0,-2 1-8 16,-6-3 12-16,-28-5-3 0,14 7-10 15,14 1-10-15,-35-1 9 0,24 6-4 0,14 4 21 16,2 0 10-16,4-1-19 0,13 4 14 0,11 0 36 16,3 0 30-16,8-2-20 0,3 1-23 0,5 1 1 15,3-3-31-15,6-1-10 0,3 1 1 16,16 3 6-16,-11-14-14 0,19 1 14 0,11-3 24 16,14-8-30-16,20-8-4 0,32-18 5 0,11 0-4 15,17-2 28-15,6-5-19 0,11 1-1 16,71-30 4-16,-52 25 15 0,-28 12-19 0,0 4 12 15,-5 5-11-15,-9 4 8 0,-24 12-14 0,-20 8 15 16,-13 2-17-16,-6 4 4 0,-11 3-11 16,-5 4 44-16,-6 7 71 0,-8 5 39 0,-9 8-2 15,-8 10 2-15,-8 6-59 0,-13 20-82 0,-12 4 0 16,-25 27 0-16,-8 3 0 0,-8-1 0 0,-6 3 0 16,-2 1 0-16,-6-1 0 0,3-1 0 0,2-2 0 15,4-3 0-15,7-8 0 0,6-8 0 16,20-14 0-16,10-13 0 0,9-7 0 0,2-5 0 15,6-6 0-15,6-2 0 0,-1-3 0 16,3-4 0-16,3 0 0 0,3-2 0 0,8-11 0 16,-14 11 0-16,14-11-530 0,0 0-486 0,11-5-70 15,3-9 147-15,8-6-524 0,3-9-1154 0</inkml:trace>
  <inkml:trace contextRef="#ctx0" brushRef="#br0" timeOffset="46271.35">3183 11197 322 0,'0'0'443'16,"-24"2"-97"-16,24-2-49 0,-22 3-44 16,22-3-11-16,-23 2-21 0,23-2 8 0,-19 5-19 15,19-5 26-15,-16 3-24 0,16-3 9 0,0 0-32 16,-25 2 11-16,25-2-32 0,0 0-2 0,-17 5-41 16,17-5 4-16,0 0 4 0,0 0 1 15,-16 5 18-15,16-5-11 0,0 0 12 0,0 0-19 16,0 0 8-16,0 0-24 0,0 0 8 0,0 0 3 15,0 0 44-15,0 0 73 0,0 0 17 0,0 0-19 16,38-2-5-16,-18-2-3 0,4 0-36 16,4-1 15-16,0 0-34 0,2-1 11 0,3 0-17 15,0 1 10-15,0-2-114 0,-3-1-71 0,-2 3 0 16,-3-1 0-16,0-1 0 0,-3 4 0 16,-3-1 0-16,0-1 0 0,-2 3 0 0,-17 2 0 15,27-6 0-15,-27 6 0 0,22-4 0 0,-22 4 0 16,17-3 0-16,-17 3 0 0,0 0 0 0,16-5 0 15,-16 5 0-15,0 0 0 0,0 0 0 16,0 0 0-16,17-4 0 0,-17 4 0 0,0 0 0 16,0 0 0-16,0 0 0 0,0 0 0 0,17-4-293 15,-17 4-358-15,0 0-95 0,0 0-28 0,0 0 213 16,0 0 2-16,0 0-22 0,0 0 17 16,13 4-23-16,-13-4-311 0,0 0-539 0</inkml:trace>
  <inkml:trace contextRef="#ctx0" brushRef="#br0" timeOffset="46865.92">3908 11087 443 0,'0'0'487'0,"0"0"-64"0,0 0-61 16,0 0-11-16,0 0-35 0,-16 4-5 0,16-4-4 15,0 0 1-15,0 0-9 0,0 0 2 16,0 0-22-16,-14 6-9 0,14-6-24 0,0 0-25 16,0 0-18-16,0 0-15 0,0 0-10 0,0 0-39 15,0 0 54-15,0 0-21 0,0 0 32 0,0 0-19 16,0 0 36-16,0 0-11 0,25 1-1 0,-6-5-8 15,0 2-24-15,6-3-10 0,0 0-1 16,2 0-16-16,4-1-1 0,-1-1-4 0,6 0-135 16,-3-2-10-16,0 4 0 0,-3-4 0 0,-2 3 0 15,0 1 0-15,-4-1 0 0,1 0 0 16,-3 2 0-16,-3 0 0 0,-2-1 0 0,2 2 0 16,-19 3 0-16,28-7 0 0,-28 7 0 15,22-4 0-15,-22 4 0 0,14-3 0 0,-14 3 0 16,0 0 0-16,19-4 0 0,-19 4 0 0,0 0 0 15,0 0 0-15,0 0 0 0,17-4 0 0,-17 4 0 16,0 0-58-16,0 0-442 0,0 0-88 16,0 0-91-16,0 0-24 0,0 0 185 0,0 0-22 15,19 0-27-15,-19 0-62 0,0 0-444 0,0 0-723 16</inkml:trace>
  <inkml:trace contextRef="#ctx0" brushRef="#br0" timeOffset="55988.45">8880 11198 302 0,'0'0'430'0,"0"0"-71"0,0 0-107 15,0 0-34-15,0 0-63 0,0-16-28 16,0 16-30-16,0 0-25 0,0 0-10 0,0 0-12 15,0 0-16-15,-5-18-26 0,5 18-21 0,0 0 10 16,0 0-40-16,0 0 5 0,11-14-44 16,-11 14 10-16,0 0-25 0,14-6-16 0,-14 6-30 15,0 0-40-15,22-3-251 0,-22 3 29 0</inkml:trace>
  <inkml:trace contextRef="#ctx0" brushRef="#br0" timeOffset="56791.02">9090 11144 65 0,'0'0'238'0,"0"0"-39"16,0 0-20-16,-22 3-16 0,22-3-31 0,0 0-1 16,0 0-26-16,0 0 17 0,-20-3-18 0,20 3 43 15,0 0-4-15,0 0 42 0,0 0 17 16,-24 0-19-16,24 0 19 0,0 0-12 0,0 0 2 16,0 0-4-16,0 0-14 0,-17-3-13 0,17 3-8 15,0 0-2-15,0 0-4 0,0 0-5 0,0 0-2 16,0 0 16-16,0 0 2 0,-16-3-2 0,16 3-1 15,0 0-3-15,0 0-9 0,0 0-9 16,0 0-18-16,0 0-16 0,0 0-18 0,0 0-9 16,0 0-12-16,0 0-9 0,0 0 8 0,0 0-5 15,0 0-10-15,0 0-8 0,0 0 0 16,0 0 10-16,0 0 12 0,0 0 55 0,0 0 51 16,0 0 14-16,22-17 9 0,-9 10-23 0,9 0-4 15,-5-2-51-15,2-1-2 0,1 3-36 16,2 0 11-16,-6 0-42 0,3-2 12 0,-7 5-24 0,7-2 14 15,-19 6-7-15,19-10 13 0,-19 10-23 16,22-7 20-16,-22 7-26 0,14-6 22 0,-14 6-26 16,0 0 16-16,16-7-34 0,-16 7 32 0,0 0-68 15,0 0-102-15,14-5-84 0,-14 5-78 16,0 0-86-16,0 0-107 0,0 0-66 0,0 0 147 16,17-5-33-16,-17 5-3 0,0 0 42 15,0 0-49-15,14 9 21 0,-14-9-7 0,8 10-379 16,-8-10-435-16</inkml:trace>
  <inkml:trace contextRef="#ctx0" brushRef="#br0" timeOffset="59681.18">9379 10938 323 0,'0'0'315'0,"-19"5"-34"16,19-5-49-16,0 0 3 0,-19 0-14 0,19 0-9 15,0 0-4-15,0 0-33 0,-17 3-12 0,17-3-34 16,0 0-16-16,0 0-33 0,0 0-2 15,0 0-30-15,0 0 12 0,0 0-9 0,0 0 21 16,0 0-14-16,19-3 7 0,-19 3-14 0,36-5 9 16,-14 4-15-16,-2-3 1 0,4 4-19 0,4-5 11 15,-3 4-20-15,5-3 6 0,-2 4-9 16,-1-5 0-16,1 4-6 0,-3-3 4 0,-1 2-13 16,-2-1 2-16,3 1-48 0,-8-1-9 0,2 3-48 15,-19 0-35-15,30-5-34 0,-30 5-71 0,20 0-34 16,-20 0-17-16,0 0-98 0,27 0-161 15,-27 0-116-15</inkml:trace>
  <inkml:trace contextRef="#ctx0" brushRef="#br0" timeOffset="60142.32">10071 11053 289 0,'-22'4'512'0,"22"-4"-111"15,-17 1-74-15,17-1-56 0,0 0-12 0,0 0-56 16,-19 0-10-16,19 0-41 0,0 0-9 15,0 0-38-15,0 0-3 0,0 0-20 0,0 0 8 16,0 0-1-16,0 0 2 0,0 0-8 0,28-4-7 16,-1 4-9-16,4-3-8 0,4 3-5 0,7 0-10 15,5-3-6-15,5 3-7 0,9 0-1 16,-1 0-1-16,12 0-4 0,5 0-2 0,-5 0-7 16,5 0-1-16,3 0 1 0,3 0-6 0,-6 0-1 15,3 0-2-15,-3-1-3 0,0-2 2 16,-5 3-1-16,-1-3-7 0,-16 0 9 0,1 2-2 15,-10-2-5-15,-4 3 2 0,-1-1 8 0,-5-1-9 16,-11-1 12-16,5 3-12 0,-8 0 7 0,3 0-10 16,-6-1 13-16,-19 1-12 0,30 0 7 0,-30 0-15 15,25 0-2-15,-25 0-35 0,0 0-28 16,0 0-39-16,17 4-52 0,-17-4-73 0,0 0-75 16,0 0-67-16,-6 10-456 0,6-10-454 0</inkml:trace>
  <inkml:trace contextRef="#ctx0" brushRef="#br0" timeOffset="62067.27">10688 7281 201 0,'0'0'254'15,"0"0"-22"-15,11-4-55 0,-11 4 14 16,0 0-37-16,0 0 11 0,0 0-23 0,0 0 19 15,14-6-19-15,-14 6-17 0,0 0-16 0,0 0-24 16,0 0-13-16,0 0-21 0,0 0-7 0,0 0-20 16,0 0 5-16,0 0-7 0,0 0-2 15,0 0-13-15,0 0 10 0,0 22-2 0,-11-7 8 16,0 4 1-16,3 2 18 0,-11 8-15 0,2 8 25 16,-13 11-1-16,2 7 11 0,-2 2-12 0,-14 28-2 15,-3 4 4-15,0 2-16 0,-3 3 12 16,4-1-21-16,1 1 20 0,-1-2-11 0,4-1 9 15,1-3-5-15,2 2 7 0,12-13-14 16,-4-8 7-16,-4 25-15 0,10-16-5 0,-3-9-1 16,-8 27-5-16,12-19 2 0,-1-10-6 0,3-2-1 15,-3-2-1-15,6-3 0 0,-6 0-2 0,3-4 9 16,3-1-12-16,2-12 9 0,-2 0-9 16,5-3 6-16,-3-10-9 0,6 3 7 0,-2-6-10 15,2-3 13-15,5-4-11 0,-5 0 7 0,3-4-34 16,-1-1-20-16,7 1-63 0,2-16-57 15,-11 20-111-15,11-20-85 0,0 0-413 0,0 0-373 16</inkml:trace>
  <inkml:trace contextRef="#ctx0" brushRef="#br0" timeOffset="62790.36">10564 7273 66 0,'0'0'331'0,"0"0"-83"15,-13-5-37-15,13 5-44 0,0 0 3 16,0 0-44-16,0 0 3 0,0 0-34 0,0 0-4 16,0 0-30-16,0 0 26 0,0 0-8 0,0 0 1 15,19-1-3-15,-19 1 2 0,22 10-8 0,-3-1-2 16,-5-2 9-16,8 3-19 0,8 3 11 16,1-1-20-16,10 7 15 0,0-1-20 0,14 5 5 15,3 3-17-15,3-2 8 0,30 16-5 0,-6 2-8 16,4 2 1-16,-4 1 5 0,-2 5-16 15,-6 0 12-15,3 2-16 0,-3 0 18 0,-14-4-26 16,-13-8-1-16,22 19 2 0,-17-10-17 0,-3-5 14 16,-5-1-10-16,-3 1 13 0,3-2-11 15,0-2 9-15,-3-2-11 0,3-1 18 0,-6-3-1 16,0-2-2-16,-5-8-5 0,0 2 5 0,-3-6-1 16,0 3-9-16,-8-6 12 0,5-2-12 0,-5 3 0 15,-3-3 1-15,-2-3 2 0,-1-2 1 16,-3 2-3-16,4-2 1 0,-4 0 1 0,1 0-3 15,-3-1 0-15,-3 0 2 0,0-4 0 0,-11-5-3 16,19 16 4-16,-19-16-5 0,19 10 20 16,-19-10-19-16,17 9 1 0,-17-9 17 0,0 0-23 15,11 8 24-15,-11-8-25 0,0 0 21 0,0 0-14 16,19 7-2-16,-19-7 20 0,0 0-24 16,0 0-12-16,0 0-28 0,11 9-18 0,-11-9-47 15,0 0-89-15,0 0-53 0,0 0-44 0,0 0-363 16,0 0-216-16</inkml:trace>
  <inkml:trace contextRef="#ctx0" brushRef="#br0" timeOffset="63532.25">9217 6955 60 0,'0'0'104'0,"0"0"-30"16,0 0-5-16,0 0-29 0,0 0 4 15,0 0-84-15,16 4-76 0,-16-4 36 0</inkml:trace>
  <inkml:trace contextRef="#ctx0" brushRef="#br0" timeOffset="74689.78">11727 10973 4 0,'0'0'345'16,"0"0"-75"-16,0 0-50 0,0 0-17 0,0 0-8 15,0 0-4-15,-2-16-24 0,2 16 10 16,0 0-10-16,0 0-18 0,0 0-20 0,0 0-26 0,0 0-5 15,0 0-17-15,0 0 8 0,0 0-13 16,0 0 16-16,0 0-20 0,0-20 12 0,0 20-14 16,0 0 22-16,0 0-16 0,0 0 9 0,0 0-6 15,0 0 7-15,0 0 0 0,0 0-2 16,0 0 8-16,0 0-10 0,0 0 12 0,0 0-8 16,0 0 3-16,0 0-12 0,0 0 2 0,0 0-10 15,0 0-5-15,0 0-11 0,0 0-2 16,0 0-8-16,0 0 27 0,0 0 35 0,0 0 6 15,13-9-9-15,-13 9-2 0,0 0-19 0,25 0-5 16,-25 0-15-16,22 0-1 0,-22 0-15 0,31 0 1 16,-31 0-10-16,30-1 9 0,-30 1-5 0,30-1 18 15,-30 1-17-15,31-3 12 0,-31 3-24 16,33-5 12-16,-33 5-20 0,36 0 28 0,-36 0-29 16,38 0 23-16,-21 0-24 0,2 0 24 0,3 0-28 15,-3 3 26-15,-2-3-26 0,2 0 27 16,0 2-26-16,3-2 29 0,-2 0-25 0,2 0 29 15,-3 0-34-15,0 0 29 0,3 0-33 0,-2 0 24 16,-4 3-34-16,4-3 27 0,-20 0-28 16,35 2 23-16,-35-2-30 0,31 3 30 0,-31-3-31 15,36 5 30-15,-36-5-34 0,27 2 34 0,-27-2-27 16,30 5 37-16,-30-5-26 0,31 3 44 16,-31-3-22-16,30 2 41 0,-30-2-28 0,30 0 21 15,-30 0-33-15,31 0-6 0,-31 0 3 0,30 3-9 16,-30-3-6-16,22 2 0 0,-22-2-10 0,19 0 3 15,-19 0 5-15,17 3-4 0,-17-3 1 16,19 1-5-16,-19-1 4 0,0 0 0 0,25 1 1 16,-25-1-6-16,17 5 7 0,-17-5-2 0,19 0-4 15,-19 0 2-15,22 2-1 0,-22-2 2 16,19 0-4-16,-19 0 3 0,17 3-1 0,-17-3 2 16,19 0-1-16,-19 0 5 0,17 3-6 0,-17-3 4 15,19 2 3-15,-19-2-7 0,19 0 3 16,-19 0-2-16,22 2 0 0,-22-2 2 0,19 2-5 0,-19-2 4 15,17 1 0-15,-17-1-2 0,19 0 4 16,-19 0-1-16,17 3-1 0,-17-3 3 0,19 2-4 16,-19-2-2-16,22 0-2 0,-22 0 2 15,14 1 0-15,-14-1 3 0,22 1 2 0,-22-1-5 16,14 3 4-16,-14-3-5 0,16 0-2 0,-16 0 4 16,20 3-7-16,-20-3 10 0,22 0-5 0,-22 0 6 15,24 3-4-15,-24-3 2 0,25 3 1 16,-25-3-7-16,20 1 4 0,-20-1-8 0,27 3 11 15,-27-3-4-15,25 2 1 0,-25-2 3 0,30 1-1 16,-30-1-4-16,25 1 3 0,-25-1-1 0,28 0-3 16,-28 0 4-16,24 2 3 0,-24-2 1 15,25 0-7-15,-25 0 4 0,25 0 1 0,-25 0 2 16,28 0-7-16,-28 0 1 0,24-2 4 0,-24 2-2 16,31 0-3-16,-31 0 3 0,25-1 6 15,-25 1 0-15,27-1 0 0,-27 1-4 0,30-2 0 16,-30 2-2-16,31-3 2 0,-31 3 4 0,30-1 3 15,-30 1-4-15,25-3-1 0,-25 3-3 16,30-3 2-16,-30 3-3 0,30-3 2 0,-30 3 5 16,34-3-6-16,-34 3 4 0,30-2 9 0,-30 2-11 15,30-5 8-15,-30 5 3 0,36-1-10 0,-36 1 9 16,30-4-4-16,-30 4 6 0,36-2-11 16,-36 2 19-16,30-4-14 0,-30 4 9 0,36-4-11 15,-36 4 7-15,31-2-11 0,-31 2 11 0,30-3-13 16,-30 3 1-16,30-1 1 0,-30 1-1 0,31-4 6 15,-31 4-8-15,22-2-5 0,-22 2 5 16,24-3 3-16,-24 3-12 0,17 0 12 0,-17 0-5 16,0 0 2-16,19-1-1 0,-19 1-1 0,0 0-3 15,0 0 7-15,20-1-2 0,-20 1 9 16,0 0-9-16,0 0 5 0,0 0-4 0,0 0-4 16,22-3-68-16,-22 3-79 0,0 0-64 0,0 0-123 15,0 0-185-15,0 0-39 0,0 0 69 16,-17-12-54-16,3 8-57 0,-2 0-113 0,-9-1-281 0,3 0-647 15</inkml:trace>
  <inkml:trace contextRef="#ctx0" brushRef="#br0" timeOffset="75676.48">12929 7213 419 0,'-5'-16'468'15,"-1"2"-48"-15,1-2-78 0,-1-1-22 0,3 0-33 16,-2 0-31-16,5-2-32 0,0 19-15 0,0-30-22 16,0 30-41-16,5-30-26 0,-5 30-27 0,14-23-15 15,-14 23-20-15,11-17-20 0,-11 17-2 16,19-5-7-16,-19 5-5 0,17 8 2 0,-6 4-8 15,-3 3 3-15,-2 5-1 0,-1 7 5 0,1 0 13 16,-6 5 10-16,0 1 12 0,0 4 0 16,-6-2 4-16,1 3-12 0,5-3 6 0,-6-1-23 15,6-2 8-15,-5-5-18 0,5 3 0 0,-3-6-7 16,6 2 4-16,2-2 0 0,1-2-2 16,5-5 1-16,3-4-28 0,2-1-76 0,3-5-65 15,3 1-71-15,9-6-87 0,-6-4-77 0,10-6-63 16,-4-2-63-16,10-5-240 0,-5-5-336 15</inkml:trace>
  <inkml:trace contextRef="#ctx0" brushRef="#br0" timeOffset="75977.66">13527 6793 448 0,'-22'-44'496'0,"-3"-4"-99"0,-10 8-40 16,-7 4-44-16,-7 6-23 0,-9 10-43 0,-8 6-7 15,-6 11-24-15,-8 10 7 0,-33 23-13 16,0 13-16-16,5 15-4 0,1 16-31 0,11 15-15 15,10 2-6-15,14 3-2 0,15 2-8 0,12-3-4 16,23-13-7-16,9-10 0 0,15-12 16 0,20 8 18 16,14-5 26-16,25 10-27 0,22-12 17 0,13-13 26 15,6-18 6-15,11-15-16 0,-5-13-28 16,13-13-25-16,3-14-14 0,-3-9-27 0,-19-8-9 16,-5-7 12-16,-15-9-38 0,-10-7 16 0,-17-9-32 15,-19 8 0-15,-20 2-33 0,-2-5 16 16,-14-2-60-16,-14-3-62 0,-8 6 2 0,-16-17-81 15,-20 10-43-15,-8 14-97 0,-6 12-90 0,-5 18 31 16,5 15-14-16,-8 11-35 0,-8 7-32 16,-39 18-47-16,1 9-4 0,1 12-449 0,10 9-615 15</inkml:trace>
  <inkml:trace contextRef="#ctx0" brushRef="#br0" timeOffset="87883.01">15727 7434 47 0,'0'0'425'0,"11"-27"-98"0,-11 27-18 0,5-29-35 15,-5 29-24-15,8-31-6 0,-8 31 0 0,0-34-18 16,6 19 9-16,-6-2-10 0,0 17 15 0,5-31-8 16,-5 31 7-16,0-27 8 0,0 27 6 0,6-23-19 15,-6 23-24-15,0 0-32 0,0-23-49 16,0 23-29-16,0 0-30 0,0 0-16 0,0 0-15 16,0 0-8-16,0 0 2 0,0 0 12 15,0 30 14-15,0-6 16 0,0 2-18 0,0 3 12 0,0-2-6 16,0 3 13-16,0 1-21 0,6-1-2 15,-4 0-1-15,-2 0 9 0,3 0-14 0,0 0 5 16,0-2-14-16,-1-2-6 0,-2-5-4 0,6 4 1 16,-6-5-9-16,0-5 8 0,0-15 18 15,5 33 51-15,-5-33 54 0,0 23 49 0,0-23 40 16,0 0 66-16,6 20-25 0,-6-20-28 0,0 0-66 16,0 0-21-16,0 0-54 0,0 0-13 15,8-17-80-15,-8 17-19 0,11-20 0 0,-11 20 0 16,11-20 0-16,-11 20 0 0,17-19 0 0,-17 19 0 15,19-15 0-15,-19 15 0 0,25-10 0 16,-25 10 0-16,30-5 0 0,-30 5 0 0,33 0 0 16,-19 3 0-16,5 0 0 0,-2 1 0 0,-3 2 0 15,-14-6 0-15,22 12 0 0,-22-12 0 0,19 12 0 16,-19-12 0-16,11 19 0 0,-11-19 0 16,-6 21 0-16,6-21 0 0,-11 25 0 0,-2-14 0 15,2 2 0-15,-6-2 0 0,-2-1 0 0,-1 0 0 16,1-1 0-16,-3-2 0 0,3-1 0 0,-3-2 0 15,-3 2 0-15,6-2 0 0,-3-1 0 16,2 0 0-16,-2-3 0 0,22 0 0 0,-30 2 0 16,30-2-316-16,-25 2-391 0,25-2-99 15,-19 3-17-15,19-3 138 0,0 0-4 0,-17 11-65 0,17-11-319 16,0 0-725-16</inkml:trace>
  <inkml:trace contextRef="#ctx0" brushRef="#br0" timeOffset="88583.47">15920 8383 281 0,'-14'-12'559'0,"14"12"-86"0,0 0-62 0,-11-10-23 16,11 10-58-16,-14-8-20 0,14 8-30 0,-22-7-16 15,22 7-36-15,-25-9-16 0,25 9-30 0,-30-4-25 16,30 4-23-16,-36 0 5 0,17 1-30 15,2 2-11-15,-2 1-8 0,-3 2-13 0,8 0-14 16,-2 2-9-16,-1 2-13 0,-2 0-1 0,8 2-5 16,-3 2-7-16,3-1 0 0,5 0-1 15,1 2 4-15,5-15 15 0,0 29 3 0,11-15 13 16,3-2-13-16,-3-2 7 0,11 0-8 0,-9-5 13 16,12 3-8-16,-3-6 28 0,-2 1-1 0,4-6 84 15,-7 2-8-15,8-3 54 0,-9-6-35 0,6 0 3 16,-8-2 11-16,3-3 9 0,-4-4 12 15,-2-2-20-15,-2-2-28 0,-4 1-17 0,6-2-11 16,-5 4 4-16,-1 0 0 0,-2 0 0 16,0 6-126-16,-3 14-12 0,8-29 0 0,-8 29 0 15,6-20 0-15,-6 20 0 0,0 0 0 0,0 0 0 16,0 0 0-16,0 0 0 0,11 18 0 16,-11-18 0-16,19 25 0 0,-14-11 0 0,12 2 0 15,-3 0 0-15,2-2 0 0,4 0 0 0,10 1 0 16,-3-4 0-16,4-1 0 0,2 0-435 0,0 1-230 15,3-6-180-15,-6 2-38 0,0 0 21 0,1-1-564 16,-1-1-1109-16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2:16.513"/>
    </inkml:context>
    <inkml:brush xml:id="br0">
      <inkml:brushProperty name="width" value="0.05292" units="cm"/>
      <inkml:brushProperty name="height" value="0.05292" units="cm"/>
      <inkml:brushProperty name="color" value="#FF0000"/>
    </inkml:brush>
  </inkml:definitions>
  <inkml:trace contextRef="#ctx0" brushRef="#br0">744 3872 421 0,'-14'8'357'0,"14"-8"-14"0,-22 11-14 16,22-11-33-16,-19 7 17 0,19-7-51 0,-14 6 17 15,14-6-33-15,0 0 43 0,-16 8-25 0,16-8 42 16,0 0 20-16,0 0-67 0,-17-8-44 0,17 8-33 16,-8-33-35-16,5 6-31 0,3-3-13 15,0-13-52-15,3-10 21 0,5-4-45 0,-2-13 27 16,5-4-15-16,3 1-12 0,-1-4-2 0,7 0-3 16,-1 2-10-16,0 0 5 0,3 6-10 15,-2 3-3-15,2 6-23 0,-6 14 29 0,1 2-33 16,-4 11 27-16,-2 5-29 0,0 3 21 0,-2 4-37 15,-1 1 39-15,3 6-39 0,-3 2 40 16,-8 12-22-16,25-2 36 0,-14 9-7 0,3 6 6 16,0 11 4-16,-1 6-9 0,4 5 8 15,0 10-3-15,-4 0-33 0,1 1 35 0,0 2-33 16,-3 2 38-16,0-3-33 0,0 6 36 0,-3-3-38 16,0-1 38-16,4 1-32 0,-4-3 30 0,-3-2-35 15,1-7 33-15,2 0-29 0,-2-5 28 0,-1-5-30 16,-2-2 32-16,2-3-26 0,1-2 30 15,-6-2-29-15,5-2 37 0,-5-17-20 0,3 29 24 16,-3-29-17-16,0 0 12 0,-3 21-22 0,3-21 17 16,-16 1-29-16,16-1 18 0,-36-5-22 15,11-2 14-15,-5-2-27 0,-3-2 31 0,-9-4-25 16,-4 0 23-16,2 0-28 0,-12-3 28 0,-1 2-29 16,-1-1 27-16,-3 0-32 0,3 4 35 0,6 3-25 15,-1-3 21-15,7 6-19 0,-1-3 25 0,8 3-26 16,6 0 25-16,-3 1-27 0,9 2 28 15,2-2-26-15,3 3 26 0,2-2-29 0,4 0 23 16,-1 4-31-16,17 1 20 0,-22-9-40 0,22 9 46 16,0 0-36-16,0 0 38 0,0 0-22 15,25-17 36-15,0 11-26 0,11-2 27 0,11-4-34 16,13-2 34-16,6-2-28 0,1 1 32 0,7-2-29 16,-2 0 31-16,-1 2-31 0,1-3 26 15,-6 6-29-15,-5-2 23 0,-9 7-24 0,-8-2 27 16,-8 2-30-16,-3 0 29 0,-5 4-30 15,-3-1 33-15,-6 1-31 0,0 0 32 0,0 0-24 16,-19 3 35-16,25 0-19 0,-25 0 62 0,11 10 11 16,-11-10 12-16,-11 32 21 0,-5-9 13 0,-12 8-37 15,-10 12 10-15,-7 2 5 0,-18 18-26 0,0 6 11 16,-6-2-23-16,5-2-4 0,1 2-23 16,11-14 8-16,5-4-30 0,5-5 9 0,1-1-31 15,0 0 29-15,5-6-25 0,8-6 13 0,6-7-14 16,3-1 9-16,2-6-19 0,6-1 1 15,-2-2-73-15,2 1-36 0,0-4-103 0,11-11 12 16,-14 20-116-16,14-20 76 0,0 0-54 0,0 0-22 16,0 0-33-16,0 0-85 0,16 6-60 15,-5-16 23-15,3-2-479 0,3-3-617 0</inkml:trace>
  <inkml:trace contextRef="#ctx0" brushRef="#br0" timeOffset="41771.08">25583 10208 126 0,'0'0'400'0,"0"0"-82"0,0 0-48 0,-17-6-15 15,17 6-23-15,0 0-4 0,0 0-7 0,0 0-33 16,0 0-9-16,-16-7-33 0,16 7-8 0,0 0-34 15,0 0-1-15,0 0-27 0,0 0 7 0,0 0-24 16,0 0 8-16,0 0-16 0,0 0 12 16,0 0-4-16,-17-3 2 0,17 3 2 0,0 0 1 15,0 0 12-15,0 0-2 0,0 0 9 0,0 0 11 16,0 0 10-16,0 0-5 0,0 0 13 16,0 0 8-16,0 0 1 0,0 0-2 0,0 0-4 15,0 0 0-15,0 0-10 0,0 0-2 16,0 0-21-16,0 0-9 0,0 0-14 0,0 0-10 15,0 0-8-15,0 0-13 0,0 0-2 0,0 0-7 16,0 0 1-16,0 0-7 0,0 0 17 0,0 0 7 16,0 0 27-16,0 0-7 0,0 0 18 0,22 2 7 15,-22-2 5-15,19 1 31 0,-19-1-28 16,31 3 11-16,-31-3 4 0,36 0-1 0,-14 0-13 16,0 0-4-16,0-3-13 0,3 3-11 0,-1-1-6 15,1-1-14-15,0-1-1 0,2-1-7 16,1 3 1-16,-3-4-3 0,2 1-6 0,1-2 8 15,-3 2-11-15,0 3 4 0,-3-4-9 0,0 4 3 16,0-2-10-16,-6 2 7 0,1-1-6 16,-17 2 9-16,30-4-12 0,-30 4 14 0,25-3-13 15,-25 3 23-15,19-1-11 0,-19 1 14 0,0 0-10 16,20-5 20-16,-20 5-23 0,0 0 23 0,0 0-20 16,16 0 21-16,-16 0-25 0,0 0 12 15,0 0-22-15,0 0 14 0,0 0-17 0,19-4 21 16,-19 4-25-16,0 0 22 0,0 0-25 0,0 0 14 15,0 0-13-15,0 0 18 0,0 0-20 0,0 0 19 16,0 0-20-16,17 0 14 0,-17 0-16 16,0 0 0-16,0 0-106 0,0 0-66 0,0 0-73 15,0 0-93-15,0 0-117 0,0 0-117 16,0 0 80-16,0 0-2 0,0 0-60 0,0 0-45 16,0 0-89-16,0 0-254 0,0 0-599 0</inkml:trace>
  <inkml:trace contextRef="#ctx0" brushRef="#br0" timeOffset="42444.58">27002 10145 405 0,'-16'0'323'0,"-4"0"-39"0,1 3-23 16,0-3-9-16,19 0 4 0,-33 0 2 0,33 0-22 15,-28 1-4-15,28-1-36 0,-19 0-17 0,19 0-32 16,0 0-14-16,-22-1-20 0,22 1-5 0,0 0 23 16,0 0 3-16,0 0 18 0,0 0-5 15,36-3-6-15,-14 2 0 0,5 1-6 0,6-5 4 16,6 5-1-16,5-4-1 0,6 3 3 0,5-4 4 15,0 1-14-15,3-2 7 0,11 1-21 16,-1-1 11-16,-1-3-31 0,2 4 56 0,-6-1-37 16,-5 0-7-16,-3 1-1 0,3-3 0 0,-6 1 2 15,1 2-11-15,-1-3 1 0,-3 1-10 16,-2-1 1-16,-8 2-16 0,0 0-4 0,-4 1-8 16,-2-3 5-16,-2 6-12 0,-4-3 5 0,-2 1-16 15,-3 0 19-15,0-1-17 0,-3 4 3 0,1-3-14 16,-4 2 12-16,-16 2-27 0,28-2 15 15,-28 2-15-15,22-6 12 0,-22 6-26 0,0 0 17 16,22-4-19-16,-22 4 22 0,0 0-29 0,19-2 17 16,-19 2-20-16,0 0 12 0,0 0-26 15,0 0-22-15,17-4-57 0,-17 4-37 0,0 0-31 16,0 0-35-16,0 0-30 0,0 0-41 0,0 0-66 16,0 0-68-16,0 0 82 0,0 0-15 15,0 0-4-15,0 0-24 0,0 0-22 0,0 0-20 16,-25 0-31-16,25 0-15 0,-25 6-361 0,25-6-426 15</inkml:trace>
  <inkml:trace contextRef="#ctx0" brushRef="#br0" timeOffset="44662">29805 10375 469 0,'0'0'461'16,"-19"8"-63"-16,19-8-56 0,-14 6 7 16,14-6-27-16,0 0 21 0,-11 6-19 0,11-6 13 15,0 0-19-15,0 0-31 0,0 0-43 0,0 0-35 16,0 0-29-16,0 0-44 0,0 0-2 15,8-20-16-15,6 11 10 0,5-1-13 0,3 3 9 16,9-3-17-16,-1-1-10 0,6 1-14 0,0-2 19 16,5 1-13-16,3-1 3 0,0 0-23 15,0 2-15-15,3-2 6 0,0 1 1 0,0 1-1 0,-3-3 4 16,0 3-2-16,0 3-2 0,-5-2-7 16,-3 2 0-16,-1 0-2 0,-1 0-14 0,-7 1 1 15,1 2-15-15,-4-2 2 0,1 3-2 0,-3-1-7 16,-2-2-7-16,-4 5-3 0,1-2-1 0,-17 3 10 15,30-6-13-15,-30 6-2 0,22-4 3 16,-22 4-3-16,14-1-6 0,-14 1 4 0,0 0-19 16,19-5-57-16,-19 5-32 0,0 0-15 0,0 0-51 15,0 0-12-15,0 0-73 0,0 0-1 0,0 0 7 16,0 0-44-16,0 0-4 0,0 0-30 0,-19 0 8 16,19 0-19-16,-25 6-26 0,25-6-10 15,-25 4-40-15,25-4-366 0,-22 6-387 0</inkml:trace>
  <inkml:trace contextRef="#ctx0" brushRef="#br0" timeOffset="48042.03">29924 10971 322 0,'0'0'512'0,"0"0"-64"0,-9-20-88 15,9 20-14-15,0 0-55 0,-5-13-1 16,5 13-6-16,0 0-17 0,0 0 3 0,0 0 3 15,-11-11 12-15,11 11-12 0,0 0-9 0,0 0-20 16,0 0-1-16,0 0-33 0,0 0 16 16,0 0-40-16,0 0 75 0,5-14-7 0,-5 14 7 15,33-5-30-15,-11 5-5 0,3-5-8 0,6 3-36 16,4-2 5-16,4-2-33 0,2 2-9 16,6-3-32-16,6 3-16 0,-1-4-30 0,0 3 0 15,-2 2-37-15,2-4 19 0,1 4-23 0,-4-1 3 16,-7 1-29-16,-1 0 0 0,-2 0 0 0,-4-1 0 15,-4 2 0-15,-4 1 0 0,-2-2 0 0,-6 2 0 16,1-2 0-16,-1 3 0 0,-19 0 0 16,27-3 0-16,-27 3 0 0,23-3 0 0,-23 3 0 15,0 0 0-15,13-6-143 0,-13 6-90 0,0 0-71 16,0 0-133-16,0 0-92 0,-8-18-67 0,8 18 49 16,-22-6 56-16,22 6-2 0,-33-4-57 0,11 4-57 15,0 3-416-15,-6 1-675 0</inkml:trace>
  <inkml:trace contextRef="#ctx0" brushRef="#br0" timeOffset="49690.84">21380 11686 310 0,'0'0'308'0,"0"0"-43"15,-20-7-63-15,20 7-17 0,0 0-39 0,-11-6 11 16,11 6-16-16,0 0-3 0,0 0-9 0,-16-7-3 15,16 7-6-15,0 0-8 0,0 0-9 16,0 0-10-16,-14-6-13 0,14 6-11 0,0 0-12 16,0 0-8-16,0 0-12 0,0 0-3 15,0 0-7-15,0 0-4 0,0 0-5 0,-17-4-9 16,17 4 5-16,0 0-5 0,0 0 6 0,0 0 16 16,0 0 33-16,0 0 23 0,20 16 19 15,-7-12 7-15,7 3-5 0,5 0 0 0,8-1-9 16,2 0 2-16,15 2-10 0,5-2 6 0,14 3-7 15,3-4 4-15,5 1 1 0,3 0 4 0,5-3-1 16,-2 2-8-16,2 0 3 0,4-1-2 16,2-1-5-16,0 1 4 0,-1-1-9 0,1-2-1 15,3 1-10-15,0 1 4 0,-3-2-5 0,0-1 11 16,-6 3-8-16,-2-2 15 0,-3 1-19 0,-3-2 18 16,-16 0-3-16,-4 0 23 0,-1 3-28 15,-12-2 20-15,-3-1-47 0,-8 1 31 0,-3-1-32 16,-5 2 37-16,0-2-34 0,-3 0 44 0,-3 1-32 15,-19-1 31-15,36 0-31 0,-36 0-13 0,28 2 27 16,-28-2-42-16,19 0 19 0,-19 0-38 16,0 0 28-16,22 0-34 0,-22 0-4 0,0 0 28 15,0 0-31-15,19 3-6 0,-19-3 36 0,0 0-33 16,0 0-1-16,0 0-2 0,0 0-3 0,22 0-4 16,-22 0-67-16,0 0-53 0,0 0-130 15,0 0-108-15,0 0-129 0,0 0 73 0,0 0-33 16,0 0-66-16,0 0-83 0,-24 0-580 15,4 1-826-15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3:29.248"/>
    </inkml:context>
    <inkml:brush xml:id="br0">
      <inkml:brushProperty name="width" value="0.05292" units="cm"/>
      <inkml:brushProperty name="height" value="0.05292" units="cm"/>
      <inkml:brushProperty name="color" value="#FF0000"/>
    </inkml:brush>
  </inkml:definitions>
  <inkml:trace contextRef="#ctx0" brushRef="#br0">1549 4486 505 0,'-6'29'528'0,"6"-29"-77"16,-5 27-26-16,-1-15-19 0,6-12 2 0,-11 26 60 15,11-26 24-15,-11 22 23 0,11-22-20 16,-8 15-31-16,8-15-19 0,0 0 102 0,-5 15-27 15,5-15-108-15,0 0-89 0,-9-25-38 0,9 4-71 16,0-8 0-16,6-9-140 0,-1-15-74 16,4-11 0-16,4-8 0 0,1-2 0 0,3-4 0 15,-1-1 0-15,9-22 0 0,-8 17 0 0,-1 18 0 16,1-1 0-16,-1 4 0 0,-2 16 0 0,-3 4 0 16,-3 8 0-16,1 5 0 0,-4 4 0 15,1 5 0-15,-1 1 0 0,1 4 0 0,-6 16 0 16,11-16 0-16,-11 16 0 0,13 13 0 0,-4 1 0 15,-1 5 0-15,0 2 0 0,3 5 0 16,0 4 0-16,0 3 0 0,0 3 0 0,3 5 0 16,-6-5 0-16,6-1 0 0,-6-2 0 0,3 0 0 15,0-3 0-15,-2-4 0 0,-1-4 0 0,-2 0 0 16,-1-2 0-16,1-2 0 0,2-2 0 0,-8-16 0 16,5 27 0-16,-5-27 0 0,6 20 0 15,-6-20 0-15,-6 17 0 0,6-17 0 0,-19 16 0 16,0-9 0-16,-3 0 0 0,-6-1 0 0,-8 1 0 15,-5-3 0-15,-9 2 0 0,1-2 0 16,-6-4 0-16,-1 3 0 0,-1-6 0 0,-1 3 0 16,0-1 0-16,3-2 0 0,5 2 0 0,9-4 0 15,5 5 0-15,6-1 0 0,2-2 0 16,6 2 0-16,5-4 0 0,4-2 0 0,13 7 0 16,8-23 0-16,8 6 0 0,18-8 0 0,15-7 0 15,9-1 0-15,30-15 0 0,6 1 0 16,0 1 0-16,5 2 0 0,0 1 0 0,0 2 0 15,-2 1 0-15,-3 5 0 0,-17 7 0 0,-17 5 0 16,-2 3 0-16,-11 6 0 0,-6 1 0 0,-8 0 0 16,-8 7 0-16,0 1 0 0,-6 0 0 15,-19 5 0-15,25 6 0 0,-25-6 0 0,-3 29 0 16,-8-9 0-16,-13 11 0 0,-9 10 0 0,-6 4 0 16,-5 0 0-16,-20 21 0 0,12-9 0 0,8-8 0 15,-19 15 0-15,10-9 0 0,9-6 0 16,0-2 0-16,3 0 0 0,2-4 0 0,3-3 0 15,6-7 0-15,5-5 0 0,6-5 0 0,0-3 0 16,2-3 0-16,3-3-41 0,3-4-873 0,3 0-133 16,8-10 115-16,0 0 67 0,0 0-527 15,-8-14-1068-15</inkml:trace>
  <inkml:trace contextRef="#ctx0" brushRef="#br0" timeOffset="94560.84">14150 12635 178 0,'0'0'319'0,"0"0"-84"16,-11-11-14-16,11 11-5 0,0 0-23 0,0 0-45 0,-11-12 16 15,11 12-20-15,0 0-2 0,0 0-14 0,0 0-14 16,-5-13 14-16,5 13-26 0,0 0 33 16,0 0-12-16,0 0 13 0,0 0-14 0,0 0 3 15,0 0-7-15,-9-11-3 0,9 11-3 16,0 0-17-16,0 0-2 0,0 0-22 0,0 0-3 16,0 0-12-16,0 0 3 0,0 0-18 0,0 0 6 15,0 0-13-15,0 0 1 0,0 0-13 16,0 0 2-16,0 0-8 0,0 0 1 0,0 0-11 15,0 0 4-15,0 0-6 0,0 0 37 0,0 0 13 16,0 0 18-16,14 1-6 0,-14-1-1 0,28 9-4 16,-15-5 0-16,4-1-2 0,2 3-4 0,1-2 5 15,-4 0 2-15,9 2-2 0,-3-3 4 16,3 3-4-16,0-5 2 0,5 3-6 0,0-2 5 16,3 2-10-16,-2-4 1 0,7 0-4 0,-2 0 6 15,5 3-13-15,1-6 4 0,-6 3-12 16,5 0 4-16,0 0-17 0,-2 0 6 0,-6 0-11 15,-3 0 9-15,0 0-17 0,6 0 10 0,-5 0-11 16,-1 0 11-16,0 3-14 0,1-3 12 0,-1 1-9 16,0 1 21-16,-2-2-8 0,2 2 19 15,0 0-22-15,1-2 23 0,-6 3-19 16,5-2 24-16,-3 1-26 0,-2-2 26 0,6 2-27 0,-7 0 27 16,4-2-30-16,-3 3 28 0,0 0-32 15,2-3 31-15,-8 2-27 0,6 0 34 0,0-2-21 16,3 0 40-16,-4 3-34 0,1-2 27 0,0-1-32 15,-3 0 28-15,3 0-37 0,0 2 25 16,-3-2-34-16,-3 0 33 0,3 0-39 0,-3-2 30 16,1 2-31-16,-4 0 35 0,3 0-33 0,-2-1 44 15,2-2-18-15,-19 3 35 0,36 0-27 0,-36 0 29 16,33-2-8-16,-33 2-5 0,30-4 8 16,-30 4-15-16,36-4-3 0,-36 4-6 0,33-4-6 15,-16 4-3-15,2-3-3 0,-2 0-1 16,2 1 6-16,-2 0-5 0,2 0 3 0,-3 1 0 15,4-2 4-15,-4 2 1 0,4-2-15 0,-4 1-5 16,-16 2-1-16,36-4-1 0,-36 4 10 0,30 0-2 16,-30 0 16-16,36-1 11 0,-36 1-11 0,36-3 14 15,-17 3-9-15,0-2-6 0,-2 1-9 16,-17 1 2-16,36 0-12 0,-36 0 7 0,36-3-7 16,-36 3-2-16,27 0-7 0,-27 0-3 0,25-1 5 15,-25 1 0-15,14-2-7 0,-14 2 4 16,0 0-3-16,25 0 4 0,-25 0-3 0,0 0 0 15,0 0 5-15,16 0 1 0,-16 0-7 0,0 0 1 16,0 0 5-16,0 0-7 0,0 0-3 0,25-1 6 16,-25 1 2-16,0 0-6 0,0 0-4 15,0 0 15-15,0 0-3 0,0 0-12 0,0 0-75 16,0 0-137-16,0 0-127 0,0 0-150 0,0 0-178 16,0 0-87-16,0 0 114 0,0 0-121 0,-19 14-558 15,5-5-979-15</inkml:trace>
  <inkml:trace contextRef="#ctx0" brushRef="#br0" timeOffset="95928.99">14324 15557 406 0,'0'0'415'0,"0"0"-59"0,-22 3-60 0,22-3-8 16,0 0-37-16,0 0-13 0,-14 4-31 0,14-4-8 16,0 0-30-16,0 0-18 0,0 0-29 0,0 0-18 15,0 0-11-15,-17 3 15 0,17-3 25 16,0 0 0-16,0 0 19 0,0 0 3 0,11 10-2 15,-11-10-3-15,20 6-5 0,-20-6 3 0,25 3 5 16,-25-3 7-16,27 1 9 0,-8-1-19 0,6 0 10 16,-3 0-31-16,3-1 6 0,0-2-17 15,-3 3 34-15,8-3-51 0,-5 0 36 0,5 2-51 16,1 1 36-16,2-3-40 0,-3-3 10 0,6 5-1 16,2-4-1-16,-2 1-8 0,0 1-12 15,5-1-11-15,1 1-2 0,-1 0-14 0,-5 1 6 16,5-4-18-16,-2 2 2 0,-3-1-16 0,5 4 9 15,-5-3-11-15,5 2-3 0,-5-1-1 0,-6 0-2 16,1 1-1-16,5 2 1 0,-6-5-2 0,0 5-4 16,-2 0 4-16,2 0-7 0,-5 0 9 15,5 0-7-15,-5-3 5 0,3 3 3 0,-4 0-2 16,1 0-1-16,3 0-1 0,-3 0-1 0,-1 0 2 16,1 0 1-16,0 0-5 0,-3 0 10 15,3-2-22-15,2 2 15 0,-7 0-13 0,4 0 12 16,-1 0-18-16,1 0 17 0,-4 2-8 0,4-2 12 15,-2 0-17-15,-2 3 14 0,5-3-13 16,-9 0 16-16,9 5-15 0,-9-5 14 0,9 2-24 16,-5-2 24-16,-4 3-4 0,6 0 14 0,-3-3-7 15,1 2 41-15,2-2-9 0,-3 4 21 0,0-4-35 16,-2 0 21-16,5 1-23 0,-3-1 10 0,1 3-23 16,-4-1 17-16,3-2-18 0,3 4 25 15,-8-4-33-15,8 1 21 0,-2 4-25 0,-1-5 27 16,-19 0-27-16,36 2 38 0,-20-2-22 15,3 2 32-15,-2-1-23 0,2-1 30 0,-2 3-2 16,-17-3-28-16,36 2 19 0,-36-2 4 0,36 2 5 16,-36-2-48-16,30 3-5 0,-30-3 0 15,25 0 0-15,-25 0 0 0,22 3 0 0,-22-3 0 16,0 0 0-16,19 0 0 0,-19 0 0 0,0 0 0 16,0 0 0-16,25 3 0 0,-25-3 0 0,0 0 0 15,0 0 0-15,0 0 0 0,16 1 0 0,-16-1 0 16,0 0 0-16,0 0 0 0,0 0 0 15,0 0 0-15,0 0 0 0,20 2 0 0,-20-2 0 16,0 0 0-16,0 0 0 0,0 0 0 0,0 0 0 16,0 0 0-16,0 0 0 0,0 0 0 15,0 0 0-15,0 0 0 0,0 0 0 0,0 0-247 16,0 0-132-16,0 0-132 0,0 0-184 0,0 0-78 16,0 0 113-16,-14-14-90 0,-3 6-576 15,1 0-984-15</inkml:trace>
  <inkml:trace contextRef="#ctx0" brushRef="#br0" timeOffset="97768.68">12144 12625 351 0,'0'0'288'16,"0"0"-9"-16,-17-1-54 0,17 1 4 15,0 0-22-15,-19-9 0 0,19 9-18 0,0 0-15 16,0 0-27-16,-17-6-13 0,17 6-22 0,0 0-10 16,0 0-3-16,0 0-3 0,-14-5-7 15,14 5-10-15,0 0-9 0,0 0-12 0,0 0-4 16,0 0-9-16,0 0-11 0,0 0 1 0,0 0 21 16,0 0 23-16,0 0 19 0,0 0 12 0,0 0 1 15,20 11 16-15,-4-7 1 0,4-1-1 16,4 0 9-16,1 0-5 0,6 0 10 0,7-2-12 15,6 1-12-15,3-1-3 0,8-1-19 0,3 0 1 16,3-1-17-16,-1-1-3 0,1 1-19 0,-3-2 4 16,3-1-17-16,-6-1-1 0,3 1-11 15,-9 1 10-15,3 0-19 0,-7-1 9 0,-10 1-14 16,7 2 10-16,-17-1-17 0,2-2 14 0,-2 4-12 16,-6 0 48-16,3-1-7 0,-22 1 27 15,36-2-33-15,-36 2 17 0,25-3-32 0,-25 3 17 16,19 0-33-16,-19 0 26 0,0 0-35 0,0 0 24 15,17 0-34-15,-17 0 23 0,0 0-74 0,0 0-50 16,0 0-101-16,0 0-76 0,0 0-21 0,0 0-27 16,0 0-32-16,0 0-17 0,0 0-26 15,-6 25-57-15,6-25-7 0,-11 20-425 0,3-9-533 16</inkml:trace>
  <inkml:trace contextRef="#ctx0" brushRef="#br0" timeOffset="98884.48">12235 15576 143 0,'0'0'305'16,"0"0"-89"-16,0 0 4 0,0 0-46 0,-17 5 12 15,17-5-33-15,0 0 5 0,0 0-29 16,0 0-7-16,0 0-9 0,0 0-20 0,0 0 1 16,-8 6 1-16,8-6-5 0,0 0-4 15,0 0 14-15,0 0 26 0,0 0 20 0,0 0 11 16,14 10 8-16,-14-10-10 0,16 0 1 0,-16 0 0 15,30 3-2-15,-30-3 0 0,36-3-11 0,-11 3-2 16,-3 0 6-16,3 0-1 0,5-3-10 16,-5 3-7-16,5-3-20 0,-2 3-15 0,2 0-11 15,1 0-1-15,4 3-3 0,-4 0-1 0,-1-3-10 16,0 3 2-16,6 0-11 0,-6 1 9 0,6-1-12 16,-5 0 18-16,-4 0-14 0,4-2 48 15,-1 3-25-15,0 1 19 0,0-4-31 0,1-1 28 16,-6 4-27-16,2-2 14 0,-2-2-43 0,0 4 29 15,-9-4-39-15,9 3 32 0,-6-2-38 16,-19-1 35-16,33 2-38 0,-33-2 34 0,25 4-39 16,-25-4 32-16,25 0-35 0,-25 0 30 15,17 3-37-15,-17-3 27 0,0 0-24 0,19 0 26 16,-19 0-30-16,0 0 29 0,0 0-37 0,19 1 32 16,-19-1-32-16,0 0 27 0,0 0-25 0,0 0 25 15,0 0-27-15,22 2 30 0,-22-2-34 0,0 0 31 16,0 0-32-16,0 0 30 0,0 0-29 0,0 0 27 15,0 0-30-15,0 0 9 0,0 0-89 16,0 0-30-16,0 0-114 0,0 0-90 0,0 0-148 16,0 0 23-16,0 0 22 0,0 0-39 15,0 0-36-15,0 0-95 0,0 0-499 0,-11 10-743 16</inkml:trace>
  <inkml:trace contextRef="#ctx0" brushRef="#br0" timeOffset="102090.34">8864 12661 439 0,'0'0'382'16,"0"0"-76"-16,0 0-50 0,-11-10-32 0,11 10-19 15,0 0-5-15,0 0-26 0,0 0-3 16,0 0-35-16,0 0 4 0,0 0-35 0,0 0 18 0,0 0-17 15,-3-12 17-15,3 12 5 0,0 0 16 16,0 0 25-16,0 0 21 0,0 0 8 0,19-5-23 16,-19 5-9-16,28-5 1 0,-9 1-5 0,0 3-1 15,6-4 2-15,3 1-2 0,8-2-10 16,2-1-14-16,9-1-16 0,5-1-30 0,-2-1 7 16,13 0-2-16,1 0 11 0,5 0-39 0,-3 0 21 15,0 0-44-15,-5 4 22 0,2-4-34 16,-5 6 27-16,0-2-37 0,-3 4 29 0,3-1-39 15,-9-2 27-15,-7 5-38 0,-1 0 31 0,0 0-41 16,-10 3 32-16,-1-1-33 0,0-1 28 16,-5 1-29-16,0-1 34 0,3 0-34 0,-12-1 42 15,6 3-22-15,0-1 57 0,-8-1-18 0,-14-1 51 16,33 3-18-16,-33-3 36 0,30 1-22 0,-30-1 22 16,31 0-32-16,-31 0 2 0,22 0-7 15,-22 0-19-15,19 0-4 0,-19 0-9 0,0 0-9 16,25 0 3-16,-25 0-12 0,0 0-5 0,19 0-2 15,-19 0 1-15,0 0 1 0,0 0-10 0,22 0 10 16,-22 0 4-16,0 0-1 0,0 0 4 16,0 0 1-16,0 0-8 0,17 0-6 0,-17 0-3 15,0 0 0-15,0 0-5 0,0 0 7 0,0 0-9 16,0 0 1-16,0 0-8 0,0 0-3 16,0 0-14-16,0 0-58 0,0 0-105 0,0 0-62 15,0 0-124-15,0 0-94 0,0 0-118 0,0 0-20 16,0 0 99-16,0 0-59 0,-17-2-83 0,17 2-590 15,-22 2-867-15</inkml:trace>
  <inkml:trace contextRef="#ctx0" brushRef="#br0" timeOffset="104612.94">8911 15703 126 0,'0'0'333'15,"0"0"-60"-15,0 0-32 0,-17-6-20 0,17 6-26 16,0 0 0-16,0 0-16 0,-14-9-19 0,14 9-13 16,0 0-29-16,0 0 7 0,-13-7-24 15,13 7 14-15,0 0-17 0,0 0 13 0,0 0-12 16,-14-8 13-16,14 8-16 0,0 0 16 0,0 0-20 16,0 0 12-16,0 0-18 0,0 0 16 15,-8-7-29-15,8 7 11 0,0 0-25 0,0 0 14 16,0 0-17-16,0 0 17 0,0 0-12 0,0 0 13 15,0 0-14-15,0 0 18 0,0 0-8 16,0 0 10-16,0 0 6 0,0 0 19 0,0 0 19 16,0 0-10-16,0 0 2 0,13-3-19 0,-13 3 6 15,28 3-20-15,-28-3 11 0,36 0-18 16,-17 1 7-16,3-1-24 0,3 0 7 0,0 4-19 16,-3-4 14-16,5 2-5 0,1-2 12 0,2 0-16 15,-5 3 17-15,5-2-13 0,1-1 14 16,2 4-22-16,0-2 9 0,3-2-13 0,2 4 10 0,1-3-7 15,-1 2-2-15,6-1 7 0,-2 2-15 16,-4-1 11-16,6 0-15 0,1 0 1 0,-4-2-1 16,0 2 7-16,3 3-6 0,-2-4 3 15,-1 1-8-15,0-1 2 0,-2 2-1 0,0-1 2 16,-1 0-13-16,-5 1 6 0,0-3-7 0,-2 2-1 16,2-1-1-16,-3 2 3 0,-5-4-7 15,5 1-1-15,-5 4-1 0,2-5 2 0,-2 3 1 16,-8-1-4-16,2-2-6 0,0 0 7 0,-2 3-4 15,-17-3-6-15,30 2 6 0,-30-2 1 0,17 0 4 16,-17 0-6-16,0 0 5 0,25 3-2 0,-25-3-1 16,0 0-1-16,0 0 4 0,19 2 3 15,-19-2-6-15,0 0-4 0,0 0 2 0,0 0-4 16,22 3 1-16,-22-3 3 0,0 0-2 0,0 0-4 16,0 0 3-16,0 0 3 0,0 0-5 15,0 0-2-15,11 2-4 0,-11-2-4 0,0 0 3 16,0 0-35-16,0 0-68 0,0 0-49 0,0 0-102 15,0 0-80-15,0 0-103 0,0 0 51 0,0 0-2 16,0 0-54-16,0 0-55 0,-17-2-73 16,17 2-509-16,0 0-735 0</inkml:trace>
  <inkml:trace contextRef="#ctx0" brushRef="#br0" timeOffset="105530.49">7053 15737 222 0,'0'0'352'0,"0"0"-29"0,-17-4-38 0,17 4-37 15,0 0-39-15,0 0-21 0,0 0-25 0,0 0-1 16,0 0 2-16,0 0 9 0,0 0 1 0,17-6-9 16,-17 6 10-16,39-4-8 0,-12 4-3 0,3-2-1 15,6-3 5-15,0 2-14 0,5-2-5 16,4 3-26-16,7-4-11 0,-5-1-9 0,2 4-13 15,-2 0-12-15,-3-1-7 0,0 2-3 16,1-2 0-16,-7 3-3 0,1-2-8 0,-3 1 2 16,-3 2 6-16,-3-1 8 0,-2-2-17 0,-1 3 9 15,-2 0-7-15,0 0 10 0,-3 0-9 0,-3-1 18 16,-2 1-11-16,-17 0 10 0,33 0-21 0,-33 0 4 16,27-3-21-16,-27 3 28 0,22 0-25 15,-22 0-3-15,0 0-8 0,22 0 13 0,-22 0-32 16,0 0 19-16,0 0-20 0,22 0 12 0,-22 0-23 15,0 0 20-15,0 0-19 0,0 0 6 16,0 0-7-16,20 0 18 0,-20 0-19 0,0 0 11 16,0 0-54-16,0 0-86 0,0 0-117 0,0 0-33 15,0 0-31-15,0 0-58 0,0 0-28 16,0 0-45-16,-22-6-91 0,22 6-486 0,-25-4-673 16</inkml:trace>
  <inkml:trace contextRef="#ctx0" brushRef="#br0" timeOffset="106700.86">6325 12675 136 0,'0'0'297'0,"-24"4"-64"0,24-4 5 0,0 0-12 15,-22 2-21-15,22-2-13 0,0 0-22 0,-25 0-7 16,25 0-1-16,0 0-19 0,-25 0 5 16,25 0-11-16,0 0-9 0,0 0-18 0,-19 2 0 15,19-2-24-15,0 0 3 0,0 0-25 0,0 0 5 16,0 0-14-16,0 0 19 0,0 0 5 15,0 0 29-15,0 0-16 0,0 0 7 0,27-2-17 16,-2 2 8-16,5-2-22 0,9 1 7 0,2-2-29 16,14 1 10-16,0 2-14 0,3-2 8 15,6-1-18-15,-6 0 15 0,2 3-16 0,-2 0 8 16,-3-4-7-16,0 2 9 0,-2-2-11 0,-1 4 18 16,-8-4-10-16,0 2-6 0,-8 1 3 0,-6-2-1 15,1-1-3-15,-4 4-6 0,1-2 6 16,-6 1-1-16,0-2 1 0,0 2 2 0,-5-1 4 15,-17 2-1-15,33-3-3 0,-33 3-3 0,24-1-7 16,-24 1-4-16,20-3-6 0,-20 3 3 16,0 0-5-16,19 0-2 0,-19 0 3 0,0 0-3 15,0 0-3-15,0 0-8 0,22-1 2 0,-22 1 5 16,0 0-4-16,0 0-9 0,0 0-45 16,0 0-48-16,0 0-48 0,0 0-38 0,0 0-27 15,0 0-33-15,0 0-26 0,0 0-28 0,0 0-62 16,-3 17-12-16,3-17-37 0,0 0-320 0,-11 18-313 15</inkml:trace>
  <inkml:trace contextRef="#ctx0" brushRef="#br0" timeOffset="110767.97">11127 12364 233 0,'-22'-6'319'0,"22"6"-35"0,-14-6-14 0,14 6-12 16,0 0-9-16,-17-5-7 0,17 5 15 0,0 0-40 15,0 0-7-15,0 0-30 0,-14-7-8 0,14 7-26 16,0 0 29-16,0 0 13 0,0 0 0 16,9 14 51-16,-1-1 22 0,6 2 0 0,-3 3-1 15,3 6 7-15,8 4-30 0,2 7 9 0,7 3-27 16,5 2 55-16,-1 0-5 0,1 0-3 0,6-2-52 16,-7 0-2-16,-4-8-24 0,-1-1-22 15,6 0-23-15,-6-3-24 0,-8-6-19 0,3 0-21 16,0-3 2-16,-6-3-11 0,3-1-17 0,-8 0-7 15,3-3-22-15,-4-2 13 0,4 1 0 16,-6-2-30-16,-11-7-60 0,19 10-137 0,-19-10-106 16,0 0-78-16,17 10-120 0,-17-10-93 15,0 0 46-15,0 0 41 0,0 0-44 0,0 0-70 16,0 0-582-16,0 0-838 0</inkml:trace>
  <inkml:trace contextRef="#ctx0" brushRef="#br0" timeOffset="111533.9">11372 15365 308 0,'0'0'386'16,"-19"-10"-59"-16,19 10-28 0,-17-9-9 0,17 9-13 16,-16-14 12-16,16 14-35 0,-14-13 9 0,14 13-4 15,-17-10 4-15,17 10-1 0,-11-13 5 16,11 13-4-16,-8-6-19 0,8 6-18 0,0 0-10 15,-17-8-22-15,17 8-19 0,0 0-27 0,0 0-26 16,0 0-24-16,0 0 12 0,0 0 112 16,0 0 102-16,0 0 30 0,25 14-4 0,-8 2-32 15,5 2-40-15,3 2-25 0,5 6-20 0,-5 4-21 16,5 0-105-16,-2-2-107 0,2 2 0 0,0 2 0 16,1-4 0-16,-7 1 0 0,1 1 0 15,3-6 0-15,-9-1 0 0,0 0 0 0,3-3 0 16,-8-2 0-16,3-2 0 0,-4-5 0 0,-2 4 0 15,6-5 0-15,-11 0 0 0,7 0 0 0,-13-10 0 16,17 18 0-16,-17-18 0 0,11 10 0 16,-11-10 0-16,0 0 0 0,14 12-209 0,-14-12-289 15,0 0-122-15,0 0-68 0,0 0 24 0,0 0 119 16,0 0 6-16,0 0-16 0,0 0-66 16,0 0-399-16,0 0-672 0</inkml:trace>
  <inkml:trace contextRef="#ctx0" brushRef="#br0" timeOffset="116563.47">5452 12912 30 0,'0'0'233'15,"0"0"-56"-15,0 0-16 0,0 0-28 0,0 0-9 16,0 0-26-16,0 0 0 0,0 0-21 16,0 0-21-16,0 0-12 0,0 0-3 0,0 0-9 15,0 0-2-15,0 0-6 0,0 0-7 0,0 0-3 16,0 0-2-16,0 0-7 0,0 0-1 16,0 0-4-16,0 0-17 0,0 0-4 0,0 0-23 15,0 0-21-15,0 0-29 0,0 0-48 0,0 0-183 16,0 0 163-16</inkml:trace>
  <inkml:trace contextRef="#ctx0" brushRef="#br0" timeOffset="117139.02">6394 12919 60 0,'-11'10'188'0,"11"-10"-42"0,0 0-24 16,0 0-28-16,0 0-24 0,0 0-11 0,0 0-8 15,0 0-14-15,0 0 2 0,0 0 0 0,0 0 7 16,0 0 3-16,0 0 1 0,0 0-2 15,-11 7-3-15,11-7-5 0,0 0-5 0,0 0-3 16,0 0-6-16,0 0-5 0,0 0-6 0,0 0-1 16,0 0-6-16,0 0-16 0,0 0-18 15,0 0-27-15,0 0-32 0,0 0-35 0,0 0-210 16,0 0 158-16</inkml:trace>
  <inkml:trace contextRef="#ctx0" brushRef="#br0" timeOffset="117469.61">8142 12755 311 0,'0'0'338'16,"0"0"-62"-16,13-12-55 0,-13 12-32 16,0 0-30-16,0 0-40 0,0 0-8 0,12-8-39 15,-12 8-2-15,0 0-36 0,0 0-11 16,0 0-31-16,0 0-63 0,0 0-61 0,0 0-40 0,0 0-309 15,0 0-38-15</inkml:trace>
  <inkml:trace contextRef="#ctx0" brushRef="#br0" timeOffset="118386.84">5173 12467 315 0,'0'0'275'0,"-13"-8"-41"16,13 8-24-16,-14-10-11 0,14 10-21 15,-20-7 2-15,20 7-7 0,-16-8-14 0,16 8 16 16,-19-10-17-16,19 10 19 0,-14-5-12 0,14 5 11 16,0 0-19-16,-14-7-4 0,14 7-31 0,0 0-6 15,0 0-21-15,0 0 12 0,-11-8 7 0,11 8 37 16,0 0 8-16,0 0-7 0,0 0-12 16,19-4-12-16,-19 4 0 0,20 4-7 0,-20-4-4 15,22 10 1-15,-9-2 9 0,1-1 8 0,6 6 8 16,-4-1 4-16,6 2-5 0,6 2 7 15,-1-1 50-15,9 8-5 0,0-1-6 0,2-1-13 16,4-1-14-16,-1 3-26 0,1-3 1 16,2-3-18-16,-3 3-11 0,0-4-5 0,-2-2-1 15,-6-1 8-15,-3-3 5 0,-2-2-12 0,-6 1-1 16,0-1-16-16,-3-2 23 0,-2 0 14 0,-1 0-2 16,-2-1-101-16,-14-5-19 0,22 9 0 0,-22-9 0 15,17 8 0-15,-17-8 0 0,0 0 0 0,19 7 0 16,-19-7 0-16,0 0 0 0,0 0 0 15,11 6 0-15,-11-6 0 0,0 0 0 0,0 0 0 16,0 0-218-16,0 0-251 0,0 0-121 16,0 0-96-16,8 13 21 0,-8-13 138 0,0 0-3 15,0 0-19-15,-8 21-61 0,8-21-442 0,-6 20-703 16</inkml:trace>
  <inkml:trace contextRef="#ctx0" brushRef="#br0" timeOffset="119792.64">6168 15417 76 0,'-16'-8'369'16,"16"8"-70"-16,0 0-26 0,-17-7-37 16,17 7-10-16,0 0-16 0,-14-3-20 0,14 3-3 0,0 0-35 15,0 0 2-15,0 0-18 0,-16-7 12 16,16 7-14-16,0 0 9 0,0 0-12 0,0 0 7 16,0 0-16-16,0 0 36 0,0 0 0 0,0 0 42 15,0 0 23-15,0 0 5 0,8 14 6 16,-8-14-10-16,19 16-5 0,-5-6-7 0,0 0-16 15,5 0-2-15,-2 2 25 0,5 0 15 0,0-1-27 16,3 6-30-16,2-1-20 0,-2 1-20 16,3 0-16-16,-1 2-8 0,-2-5-1 0,0 2 8 15,0 1-19-15,-6-4-4 0,0 4 0 0,1-7 5 16,-4 1-4-16,-2 1-14 0,2-2-6 0,-5 0 8 16,3-5 0-16,-14-5 13 0,22 13-15 0,-22-13-72 15,17 12-12-15,-17-12 0 0,11 8 0 16,-11-8 0-16,0 0 0 0,14 7 0 0,-14-7 0 15,0 0 0-15,0 0 0 0,13 10 0 0,-13-10 0 16,0 0 0-16,0 0 0 0,0 0 0 16,0 0 0-16,0 0-13 0,0 0-368 0,0 0-132 15,0 0-104-15,0 0-44 0,0 0 80 16,0 0 96-16,0 0 12 0,-8 10 13 0,8-10-33 16,-16 5 3-16,16-5-47 0,-25 8-246 0,25-8-381 15</inkml:trace>
  <inkml:trace contextRef="#ctx0" brushRef="#br0" timeOffset="129041.87">5275 14894 475 0,'0'0'379'0,"0"0"-71"16,0 0-51-16,-16-6-24 0,16 6-14 15,0 0-3-15,0 0-24 0,0 0-5 0,-11-9-11 16,11 9-9-16,0 0-8 0,0 0-10 0,0 0 16 15,0 0-29-15,0 0 9 0,0 0-24 16,0 0 16-16,-11-7-19 0,11 7 2 0,0 0-17 16,0 0 7-16,0 0-12 0,0 0-4 0,0 0-3 15,0 0-3-15,0 0-4 0,0 0-11 0,0 0 2 16,0 0-19-16,0 0-2 0,0 0-19 0,0 0 1 16,0 0-18-16,0 0 2 0,0 0-10 15,0 0 7-15,0 0-16 0,0 0 9 0,0 0-8 16,0 0 10-16,0 0-12 0,0 0 9 15,0 0-14-15,0 0 10 0,16 7-8 0,-16-7 14 16,14 8-16-16,-14-8 14 0,17 7-15 0,-17-7 18 16,16 5-19-16,-16-5 12 0,17 8-13 0,-17-8 19 15,16 5-17-15,-16-5 11 0,17 3-9 16,-17-3 10-16,0 0 5 0,19 4-9 0,-19-4-8 16,0 0 9-16,0 0-9 0,19 6 11 15,-19-6-7-15,0 0 8 0,0 0-11 0,17 3 12 16,-17-3-1-16,0 0-1 0,0 0-12 0,0 0 15 15,19 0-8-15,-19 0 12 0,0 0-16 0,0 0 12 16,19 0-7-16,-19 0 7 0,0 0-5 0,0 0 14 16,22-1-19-16,-22 1 14 0,0 0-12 15,0 0 14-15,20 0-16 0,-20 0 13 0,0 0-12 16,22-2 11-16,-22 2-1 0,0 0 11 0,27 0-10 16,-27 0 17-16,31-1-13 0,-15-4 21 15,1 5-11-15,5-1 9 0,0-2-16 0,0 3 15 16,3-3-19-16,2-1 13 0,1 1-18 0,-1 0 15 15,4 0-22-15,-4 1 14 0,4 2-14 16,-1-3 15-16,0 3-14 0,3-5 11 0,0 5-17 16,0-1 19-16,3 0-20 0,3-1 10 0,-1 1-4 15,1 1 15-15,0-2-14 0,2-1 16 0,0 3-19 16,1-1 19-16,-1 1-17 0,3-4 20 0,-3 4-25 16,1 0 9-16,2-2-2 0,0-1 20 15,0 2-23-15,3-3 28 0,3 2-24 0,-1-1 23 16,-5-2-19-16,0 0 21 0,-2 3-24 0,-1-1 17 15,-2-2-26-15,2 4 24 0,-2-3-24 16,-1-1 19-16,-2 4-21 0,5-3-1 0,-5 2 3 16,0 2 2-16,-8-4 21 0,5 3-20 0,-3-2 18 15,0 3-23-15,-2-2 14 0,-1 2-12 0,1-2 15 16,-6 2-20-16,3 0 22 0,0-2-23 16,-1 2 7-16,-2-1-1 0,3 1 24 0,0 0-28 15,-3 0 19-15,3 0-16 0,-3 0 19 0,3 0-24 16,-3 0 20-16,0 0-19 0,3 0 3 15,-3 0-1-15,0 0 22 0,0-3-27 0,0 3 14 16,-3 0-5-16,3 0 17 0,-3 0-23 0,4 0 22 16,-4 0-18-16,0 0 22 0,-19 0-25 15,36-4 19-15,-17 4-14 0,-2 0 18 0,-1-2-22 16,-16 2 23-16,33-4-17 0,-33 4 18 0,33-2-11 16,-33 2 17-16,25-2-9 0,-25 2 17 0,25-2-11 15,-25 2 2-15,17 0 4 0,-17 0 13 16,0 0-8-16,22-4 25 0,-22 4-18 0,0 0-3 15,0 0 0-15,19-2-3 0,-19 2-1 0,0 0-4 16,0 0-2-16,0 0 3 0,17-2-4 0,-17 2-1 16,0 0-6-16,0 0-4 0,0 0-23 15,0 0-99-15,0 0-145 0,0 0-193 0,0 0 6 16,0 0-57-16,-12-10-60 0,1 4-75 0,-8 2-516 16,3-2-794-16</inkml:trace>
  <inkml:trace contextRef="#ctx0" brushRef="#br0" timeOffset="130143.53">5242 11926 348 0,'0'0'317'0,"0"0"-70"0,0 0 4 0,0 0-38 16,-16 1 1-16,16-1-10 0,0 0-25 0,0 0-2 16,0 0-35-16,0 0 7 0,0 0-23 0,0 0 8 15,0 0-22-15,0 0 10 0,0 0-19 16,0 0 8-16,0 0-22 0,0 0 10 0,0 0-27 16,0 0 6-16,0 0-20 0,0 0 26 0,0 0 3 15,0 0 27-15,16-1-5 0,1-2-10 16,8 0 0-16,-1 0 0 0,7 2-5 0,5-3-8 15,5-1-6-15,3 5-7 0,8-3-2 0,3 1-7 16,3 2 2-16,3-2-3 0,11 2-11 16,2 0-2-16,3 0 4 0,3 0-1 0,6 2-3 15,2-2-3-15,3 4 0 0,33-3-5 0,3 4-4 16,-25-1 0-16,-12-3-2 0,1 2-7 0,3 0 1 16,0-3-10-16,0 1 4 0,-1-1-1 15,1-1-6-15,0 1 5 0,30-6 5 0,-25 5 0 16,-14-3-1-16,-2-1 3 0,-3 2 3 0,-6-1 0 15,1-2 15-15,-4-1-4 0,-4 2 6 16,-9 0-3-16,-3 0-16 0,-6 0 30 0,-2 0-1 16,-6 0 3-16,-5 0 0 0,-5 0 7 0,-4 2-4 15,-2 1 5-15,0-3-5 0,-9 5 2 0,4-3 9 16,-20 3-33-16,30-2 39 0,-30 2-41 16,25-5 24-16,-25 5-33 0,19-1 21 0,-19 1-33 15,0 0 25-15,22-4-38 0,-22 4 27 0,0 0-27 16,0 0 20-16,14 0-38 0,-14 0 29 0,0 0-41 15,0 0-36-15,0 0-116 0,0 0-63 16,0 0-116-16,0 0-86 0,0 0 81 0,0 0-6 16,-14 8-21-16,14-8-11 0,-25 10-20 0,9-3-18 15,2 2-45-15,-5 1-420 0,-1 1-543 16</inkml:trace>
  <inkml:trace contextRef="#ctx0" brushRef="#br0" timeOffset="131295.76">4876 14220 391 0,'0'0'447'0,"-17"-4"-89"0,17 4-60 0,0 0-39 15,0 0-7-15,0 0-38 0,0 0-1 0,0 0-22 16,0 0 18-16,0 0-6 0,0 0 20 0,6-16-24 16,-6 16 15-16,27-14-14 0,-10 8 8 0,2-4-6 15,0-1-4-15,3 2-15 0,-2-2-16 16,2-2-19-16,0 3-21 0,-3 0-21 0,0 3-10 15,1-2-28-15,-4-1-2 0,1 3-25 0,-1-1-6 16,-2 2-11-16,-3 0-3 0,-11 6-20 16,22-13-67-16,-22 13-66 0,17-10-58 0,-17 10-51 15,0 0-54-15,16-4-23 0,-16 4-24 0,0 0-39 16,0 0 2-16,19 4-28 0,-19-4-74 16,0 0-256-16,6 20-316 0</inkml:trace>
  <inkml:trace contextRef="#ctx0" brushRef="#br0" timeOffset="132419.01">4683 11335 320 0,'0'0'438'16,"-20"14"-58"-16,20-14-64 0,-13 10-34 0,13-10-18 16,-11 9-31-16,11-9-11 0,0 0-7 0,-11 11 2 15,11-11-19-15,0 0 21 0,0 0-5 16,0 0 6-16,30 3-15 0,-8-7-11 0,8-2-4 16,6-4-14-16,8-3-16 0,3-1-23 0,11-3-13 15,-3-3-25-15,6 0-2 0,-6 0-24 16,3 0-6-16,-6 1-20 0,-8 4-3 15,0 1-12-15,-11 2 2 0,-2 2-18 0,-9 2 4 0,3 0-10 16,-6 0 2-16,-3 2-9 0,1 2 2 16,-17 4-8-16,25-4 3 0,-25 4-55 0,0 0-51 15,13 4-68-15,-13-4-52 0,0 0-46 0,0 23-47 16,0-23-48-16,-8 27-50 0,3-12-16 0,-1 4-48 16,1 0-345-16,-1 2-438 0</inkml:trace>
  <inkml:trace contextRef="#ctx0" brushRef="#br0" timeOffset="138844.01">20376 10817 188 0,'0'0'425'0,"0"-20"-88"16,0 20 14-16,0-20-25 0,0 20 11 16,0-27-27-16,0 27-3 0,-2-30 5 0,2 30-8 15,-6-33 9-15,6 16 6 0,0 17-14 0,-3-34-5 16,3 34-2-16,0-29-8 0,0 29-17 0,0-20-42 16,0 20-21-16,0 0 7 0,-2-21-42 15,2 21-22-15,0 0 46 0,0 0 56 0,-9 19 62 16,4-5-52-16,-1 4-11 0,1 2-58 0,-1 5-2 15,-2 0-28-15,2 2-102 0,-2 3-64 0,0 3 0 16,0-3 0-16,2-4 0 0,1 2 0 16,-1-3 0-16,1-3 0 0,2 1 0 0,-3-3 0 15,4-3 0-15,-1-1 0 0,3-16 0 0,-6 27 0 16,6-27 0-16,0 17 0 0,0-17 0 16,0 0 0-16,0 0 0 0,0 0 0 0,0 0 0 15,0-30 0-15,0 10 0 0,3-1 0 0,0-5 0 16,0-2 0-16,2-5 0 0,3-1 0 15,-2-1 0-15,2 1 0 0,0 0 0 0,3 3 0 16,-2-1 0-16,-1 2 0 0,3 6 0 0,-6 2 0 16,4 4 0-16,-1 1 0 0,-2 3 0 0,-6 14 0 15,13-15 0-15,-13 15 0 0,0 0 0 0,20 16 0 16,-15-2 0-16,3 3 0 0,1 3 0 16,-1 3 0-16,0-1 0 0,0 3 0 0,1 0 0 15,2-1 0-15,0-3 0 0,0-1 0 0,3 3 0 16,-3-6 0-16,5-1 0 0,1-3 0 15,-1-6 0-15,3-3 0 0,-2-4 0 0,5-4 0 16,-3-3 0-16,1-6 0 0,2-7 0 0,-3-3 0 16,3-10 0-16,-3-2 0 0,1-5 0 0,-4 0 0 15,1-2 0-15,-1 1 0 0,-2 2 0 16,-3 4 0-16,3 0 0 0,-6 5 0 0,6 0 0 16,-6 9 0-16,0-2 0 0,1 5 0 0,-1 1 0 15,-3 1 0-15,7 6 0 0,-12 10-84 16,22-10-833-16,-22 10 9 0,24 6 83 0,-10 4 162 15,0 4-20-15,0 4-623 0,-3 2-959 0</inkml:trace>
  <inkml:trace contextRef="#ctx0" brushRef="#br0" timeOffset="139005.2">21371 10670 52 0,'0'0'491'0,"3"-20"-160"0,-3 20-44 0,0 0-94 15,-5-18 6-15,5 18-64 0,0 0-2 16,-6-18-49-16,6 18-3 0,0 0-80 0,0 0-52 16,-3-17-65-16,3 17-43 0,0 0-14 0,0 0-81 15,0 0-137-15,-3-18 88 0</inkml:trace>
  <inkml:trace contextRef="#ctx0" brushRef="#br0" timeOffset="139477.79">21344 10492 492 0,'0'0'515'0,"0"0"-43"0,-3-22-39 16,3 22-27-16,0 0-18 0,-3-17-30 0,3 17-22 16,0 0-46-16,0 0-50 0,0 0-39 0,0 0 35 15,0 0 47-15,-19 16 23 0,13 1 0 16,-2 7-25-16,0 1 21 0,0 2 49 0,-3 5-47 16,0 0 6-16,0-1-49 0,-1 4-38 0,1-3-27 15,0 1-34-15,0-3-25 0,0 0-21 16,3-4-42-16,0-3 13 0,2-2-18 0,1-2-13 15,-1-2-56-15,1-2 0 0,5-15 0 0,-8 25 0 16,8-25 0-16,0 0 0 0,0 0 0 0,0 0 0 16,0 0 0-16,-6-22 0 0,9 2 0 15,0-4 0-15,5-5 0 0,-3-6 0 0,4-1 0 16,2-8 0-16,2 1 0 0,1 0 0 0,0 0 0 16,5 1 0-16,1 2 0 0,-1 4 0 15,3 2 0-15,3 4 0 0,-1-2 0 0,1 12 0 16,0 0 0-16,3 6 0 0,-1 3 0 0,-2 4 0 15,3 0 0-15,-4 7 0 0,-2 0 0 16,0 4 0-16,-2 2 0 0,-4-1 0 0,-2 2 0 16,0 3 0-16,-6 0 0 0,-8-10 0 0,6 26 0 15,-6-26 0-15,-9 27 0 0,-2-11 0 0,-2-2 0 16,-1 0 0-16,-5-1 0 0,-1 0 0 0,-2-3 0 16,0 3 0-16,3-3 0 0,-3 0 0 15,2 0 0-15,1-3 0 0,3 3 0 0,2-4 0 16,0 4 0-16,6 0-466 0,8-10-434 0,-14 20-39 15,14-20 197-15,3 24 16 0,-3-24-674 16,14 26-1078-16</inkml:trace>
  <inkml:trace contextRef="#ctx0" brushRef="#br0" timeOffset="139657.9">22077 10767 723 0,'16'-6'760'0,"-16"6"-72"16,22-11-46-16,-22 11-22 0,22-13-18 15,-22 13-47-15,20-10-54 0,-20 10-46 0,22-11 4 16,-8 2-22-16,2 4-111 0,6-5-45 0,0 5-78 16,6-5-15-16,-1 5-70 0,1 0-193 15,-1 0-187-15,4 0-151 0,-4 4-183 0,1-1-47 16,-3 0 102-16,0 2-73 0,-3-2-52 0,-3-1-522 16,0-2-832-16</inkml:trace>
  <inkml:trace contextRef="#ctx0" brushRef="#br0" timeOffset="139895.45">22589 10495 566 0,'0'0'582'0,"0"0"-131"16,-2-16-56-16,2 16-80 0,0 0-32 15,0 0-12-15,11-14-26 0,-11 14-11 0,22-5-7 16,-22 5-3-16,38 5-12 0,-16 0-16 0,3 4-1 16,-3 1-3-16,6 3 23 0,-3 1-6 15,-3-1 6-15,-3 0 23 0,-5 1 45 0,0 2 115 16,-9 1 25-16,-2 0-51 0,-6 1-24 0,-5 0-74 15,-9 2-30-15,-2 0-73 0,-3 0-13 16,-3 1-103-16,-2-3-55 0,-1 2 0 0,3-1 0 16,-2-3-61-16,5-1-349 0,2 0-179 0,1-4-187 15,5 0-33-15,0 1 117 0,1-1-90 0,4 1-512 16,1-2-944-16</inkml:trace>
  <inkml:trace contextRef="#ctx0" brushRef="#br0" timeOffset="140453.01">23758 10582 832 0,'6'-16'741'15,"-6"16"-109"-15,8-26-87 0,-8 26-42 0,5-21-53 16,-5 21-70-16,6-14-71 0,-6 14-63 15,0 0-40-15,0 0-1 0,0 0 12 0,0 0 1 16,5 21-20-16,-5-2 42 0,-2 2-7 0,-1 0-10 16,0 4-13-16,-2 0 4 0,-1 4-38 15,-2-3 11-15,2 8-51 0,-5-3-8 0,3-1-14 16,0 0-17-16,0-4-10 0,-1-1-18 16,1-5-7-16,0 0-7 0,-1-1 4 0,4-3 11 0,-1-2 44 15,6-14-79-15,-5 20-35 0,5-20 0 16,0 0 0-16,0 0 0 0,-8-14 0 0,8 14 0 15,5-37 0-15,1 12 0 0,-1-3 0 0,3-4 0 16,3-3 0-16,-2-1 0 0,7-7 0 0,-2 3 0 16,0 7 0-16,-3 1 0 0,3 2 0 15,-1 4 0-15,-4 5 0 0,-1 1 0 0,0 1 0 16,0 9 0-16,-8 10 0 0,14-13 0 16,-14 13 0-16,0 0 0 0,14 19 0 0,-11-5 0 15,2 2 0-15,1 4 0 0,-3 0 0 0,2 0 0 16,1 2 0-16,2 0 0 0,0-4 0 15,-2 0 0-15,5 0 0 0,-3-4 0 0,3-1 0 16,0 0 0-16,0-6 0 0,3 0 0 0,2-4 0 16,-16-3 0-16,33-6 0 0,-13-2 0 0,-1-5 0 15,0-5 0-15,1-7 0 0,-1 0 0 0,0-3 0 16,-5-2 0-16,3-2 0 0,-4 0 0 16,1 1 0-16,-3-2 0 0,0 6 0 0,-3 3 0 15,1 2-304-15,-1-1-517 0,0 6-56 0,0 2 79 16,3 2 127-16,1 1-1 0,1 5-615 15,1 2-934-15</inkml:trace>
  <inkml:trace contextRef="#ctx0" brushRef="#br0" timeOffset="140898.59">24640 10376 570 0,'22'0'735'16,"-22"0"-117"-16,0 0-83 0,0 0-39 0,19-1-32 15,-19 1-46-15,0 0-56 0,0 0-11 0,0 0-30 16,11 14 34-16,-11-14-31 0,-8 27 54 15,3-7 8-15,-1 0-55 0,-2 0-55 0,-3 6 1 16,0 1-72-16,0 0-3 0,0 3-63 16,0-2-1-16,-3 0-53 0,3 2 3 0,0 0-35 15,0-5 13-15,0-1-48 0,0-2-18 0,3-2 0 16,-1-2 0-16,1-2 0 0,3-3 0 16,-4-2 0-16,9-11 0 0,-14 9 0 0,14-9 0 15,-8-10 0-15,3-4 0 0,2-6 0 0,3-5 0 16,3-3 0-16,2-8 0 0,1 1 0 0,2-10 0 15,6 2 0-15,2 1 0 0,1 0 0 0,-1 4 0 16,4-1 0-16,-1 5 0 0,0 5 0 16,1 4 0-16,2 1 0 0,0 4 0 0,0 2 0 15,3 3 0-15,-3 5 0 0,0 1 0 0,0 5 0 16,-3 0 0-16,0 4 0 0,1 0 0 16,-7 4 0-16,-13-4 0 0,25 10 0 0,-25-10 0 15,14 18 0-15,-14-18 0 0,0 22 0 0,0-22 0 16,-17 26 0-16,4-12 0 0,-4 1 0 0,-2-2 0 15,-1 0 0-15,-2 0 0 0,0-2 0 16,-2-1 0-16,2-1 0 0,-3-2 0 0,3-1-161 16,0-2-502-16,0 3-105 0,2-4-62 0,1 3 190 15,5-2-40-15,-2 3-62 0,2-1-433 0,14-6-817 16</inkml:trace>
  <inkml:trace contextRef="#ctx0" brushRef="#br0" timeOffset="141733.93">25900 10360 339 0,'0'0'349'0,"0"0"-63"0,0 0-23 16,0 0-16-16,0 0-19 0,0 0-13 0,0 0-7 15,0 0-13-15,0 0-1 0,0 0-6 16,0 0-5-16,0 0-15 0,0 0-16 0,0 0-11 16,0 0-19-16,0 0-2 0,0 0 17 0,0 0 57 15,0 0 26-15,-11 15 9 0,11-15-3 16,-14 25 0-16,8-10-17 0,-2 3 8 0,0 2-32 16,-3 0 21-16,2-1 12 0,-2 5 16 0,0 0-42 15,-2 2-21-15,-1 4-20 0,0-2-15 16,3 0-23-16,-3 2-23 0,1-2-3 0,-1-2-27 15,3-5 8-15,0 3-18 0,0-4 11 0,2-4-15 16,1 0 11-16,3-1-23 0,-4-2 34 0,9-13 12 16,-8 22 66-16,8-22 9 0,-8 14-2 0,8-14-53 15,0 0-26-15,0 0-74 0,0 0 0 16,3-20 0-16,2 4 0 0,1-2 0 0,2-5 0 16,3-4 0-16,3-5 0 0,2-6 0 0,1-3 0 15,5-9 0-15,3 0 0 0,2 4 0 16,1-4 0-16,-1 6 0 0,4-2 0 0,2 6 0 15,-3 9 0-15,0 1 0 0,1 3 0 16,-1 2 0-16,-5 6 0 0,2 3 0 0,1 2 0 16,-6 4 0-16,0 1 0 0,0 3 0 0,-3 1 0 15,1 0 0-15,-20 5 0 0,30 0 0 0,-30 0 0 16,22 5 0-16,-22-5 0 0,11 8 0 0,-11-8 0 16,0 0 0-16,-8 23 0 0,-1-13 0 0,-4 0 0 15,-1 3 0-15,-5-2 0 0,-1 1 0 16,1-2 0-16,0 0 0 0,-1 0 0 0,1 0-192 15,3 0-443-15,-1 0-136 0,3 0-51 16,0 0 195-16,3 0-15 0,11-10-37 0,-11 19-535 16,11-19-855-16</inkml:trace>
  <inkml:trace contextRef="#ctx0" brushRef="#br0" timeOffset="142168.09">26575 10383 603 0,'19'-8'754'0,"-2"2"-123"15,-6 0-89-15,-11 6-26 0,25-8-35 0,-25 8-50 16,16-7-51-16,-16 7-42 0,0 0 26 0,0 0-37 16,8 12-18-16,-8-12 79 0,-8 29-45 0,0-12-52 15,0 3-42-15,-3 0-20 0,-3 7-32 16,0-1-29-16,-3 1-27 0,1 2-33 0,2-2-11 16,-2 3-21-16,2-5-38 0,0 4 16 0,0-5-24 15,3-4 10-15,0-3-14 0,0 0 14 16,3-4-40-16,0 3 0 0,2-3 0 0,6-13 0 15,-11 14 0-15,11-14 0 0,0 0 0 0,0 0 0 16,-5-20 0-16,10 3 0 0,1-6 0 0,7-7 0 16,4-10 0-16,5-8 0 0,8-2 0 0,3-2 0 15,3 1 0-15,3 2 0 0,-1-1 0 16,4 9 0-16,-4 3 0 0,4 2 0 0,-9 12 0 16,3 1 0-16,-6 7 0 0,0 2 0 15,-2 5 0-15,-1 4 0 0,-2 0 0 0,0 5 0 16,-3 3 0-16,-3 0 0 0,1 1 0 0,-7 2 0 15,1 1 0-15,-14-7 0 0,14 17 0 16,-14-17 0-16,0 19 0 0,-8-9 0 0,-6 1 0 16,-3-1 0-16,-5 2 0 0,-5-2 0 0,-4 0 0 15,-2 0 0-15,-3-3 0 0,3 0 0 0,3-1 0 16,3-1 0-16,-1 0-15 0,3 0-1048 0,6-2-184 16,0-1-642-16,19-2-1548 0</inkml:trace>
  <inkml:trace contextRef="#ctx0" brushRef="#br0" timeOffset="144283.51">20652 15657 267 0,'0'0'365'16,"0"-20"-95"-16,0 20-4 0,3-16-50 16,-3 16 0-16,5-27-13 0,-2 10-4 0,0 0-25 15,2-1-14-15,1-4-15 0,-1 4-4 0,1-4-9 16,-1 4 4-16,1-2-7 0,2 3-13 16,-2-2-14-16,2 3-18 0,0 1-23 0,0-1 8 15,1-1-27-15,2 5 7 0,0 1-23 0,2 2 12 16,1 5-13-16,-14 4 21 0,31-3 12 0,-15 10 20 15,1 5 10-15,-1 6-2 0,-2 8 27 16,0 7-1-16,-6 0 5 0,3 2 11 0,-5 5 16 16,-1-1-1-16,-2 2-9 0,0-1 9 0,-1 0-25 15,1 0 5-15,0-6-20 0,0-4 14 0,-1-4-2 16,1-2 61-16,3-2 71 0,-4-4 44 16,7-5 60-16,-1-3 4 0,-8-10-37 0,27 3-40 15,-7-7-32-15,-1-11-15 0,6 0-130 16,5-11-101-16,0-3 0 0,4-11 0 0,-1 0 0 0,-6-7 0 15,4 2 0-15,-7-4 0 0,-2 9 0 16,0 0 0-16,-5 2 0 0,-1 9 0 0,-2-1 0 16,-3 6 0-16,0 4-195 0,0 0-499 15,-2 6-125-15,-1 1-48 0,3 3 296 0,-11 10 39 16,19-6-8-16,-19 6-18 0,19 3-49 0,-19-3-271 16,23 13-512-16</inkml:trace>
  <inkml:trace contextRef="#ctx0" brushRef="#br0" timeOffset="144753.2">21688 15454 370 0,'25'0'557'0,"-25"0"-46"16,0 0-26-16,14-5-35 0,-14 5-35 0,0 0-16 15,0 0-41-15,0 0-53 0,0 0-66 0,0 0-48 16,0 0-40-16,0 0-21 0,14 7 19 16,-14-7 14-16,-9 26-16 0,4-11-6 0,-1 5-17 0,1 5-11 15,-3-4-11-15,2 2-5 0,-2 4-10 16,-1-3 22-16,1 6 3 0,0 3-26 0,-3-6 5 15,5 2-17-15,-2-7-2 0,0 5-15 16,2-8 1-16,1 2-2 0,-1-5 6 0,1 1 24 16,5-17 38-16,-6 26 49 0,6-26 49 0,-5 18 28 15,5-18-54-15,0 0-35 0,0 0-35 16,3-21-13-16,-1 4-35 0,4-6-8 0,-1-4-26 0,4-9-3 16,2 1-5-16,0-10-28 0,2 0-6 15,4-1-2-15,-1 5 0 0,4-1 0 0,-1 2 0 16,0 0 0-16,1 6 0 0,-1 4 0 0,-3 5 0 15,4 2 0-15,-4 1 0 0,4 8 0 16,-4 0 0-16,3 5-15 0,4 1 5 0,-4 5-11 16,3 3 12-16,-3 3-4 0,3 2 6 0,-3 1-11 15,-2 4 34-15,-3 0-13 0,0 0 16 16,-3 6 18-16,-6-2-19 0,1 2-18 0,-6-16 0 16,-3 30 0-16,-3-12 0 0,-2-1 0 0,-6-2 0 15,1 0 0-15,-4 0 0 0,0-3 0 16,1 1 0-16,-3-6 0 0,-1 1 0 0,1-3 0 15,0 4 0-15,-3-8 0 0,5 4-96 0,-2-5-340 16,2 2-137-16,17-2-121 0,-30 3-66 0,30-3 173 16,-19 7-9-16,19-7 26 0,0 0-23 15,0 0-439-15,0 0-682 0</inkml:trace>
  <inkml:trace contextRef="#ctx0" brushRef="#br0" timeOffset="144954.63">22408 15607 331 0,'27'-4'530'0,"-5"1"-76"0,0 0-9 16,-2-3-12-16,2 1-19 0,-3-1-11 16,0 2-1-16,3-5-21 0,0 2-38 0,3 1-56 15,3-4-21-15,2-2-46 0,3 2-11 0,0 0-48 16,3 2-14-16,0-2-45 0,0 2-3 0,2-2-32 16,-2 4 29-16,3-2-58 0,-1 0-134 15,-2 6-121-15,0-4-95 0,0 2-88 0,-6 1-76 16,0 0-87-16,-2 3-630 0,-3-6-838 0</inkml:trace>
  <inkml:trace contextRef="#ctx0" brushRef="#br0" timeOffset="145221.81">23301 15325 419 0,'0'0'607'16,"-20"-12"-122"-16,20 12-35 0,-11-7-71 0,11 7-30 15,0 0-54-15,-14-11-26 0,14 11-37 0,0 0-15 16,23-12-24-16,-4 9-29 0,8 2-10 15,1 1-13-15,5 3-12 0,3 1-9 0,2 5-14 16,7 2-14-16,-4 2-8 0,-3 0-10 0,-4 1-9 16,-7 2 15-16,-2-2 2 0,-6 6 33 15,-5-4-6-15,-6 2 28 0,-5 1-4 0,-6 2 60 16,-5-4-17-16,-6 3-29 0,-5 5-25 0,-6-3-20 16,-8 1-23-16,0 0-9 0,-3 0-21 0,-2-3-5 15,2 0-39-15,8-2-125 0,1-2-188 0,5-6-187 16,2 4 51-16,4-5-64 0,-1-1-41 15,17-8-76-15,-19 9-519 0,19-9-790 0</inkml:trace>
  <inkml:trace contextRef="#ctx0" brushRef="#br0" timeOffset="146340.93">24579 15369 508 0,'0'0'542'15,"0"0"-92"-15,-16-7-5 0,16 7-57 16,-8-16-2-16,8 16-33 0,-11-24 0 0,11 24-23 15,-9-26-6-15,9 26-22 0,-5-26-39 0,5 26-22 16,3-30-52-16,2 15-19 0,3 0-37 16,1 0-5-16,4 1-28 0,1-1 10 0,0 2-9 15,5 5-6-15,-2-4-29 0,-1 8-11 0,4-2-22 16,-1 4 11-16,-3 6 11 0,1 2 28 0,-3 4 7 16,0 2 27-16,-3 3 15 0,-3 3 3 15,-3 2 38-15,1 3 4 0,-6 1 15 0,3-1 7 16,-3 3 11-16,-3-2-32 0,3 2-12 0,0-2-39 15,0-1-79-15,0-3-48 0,3-2 0 0,-3-1 0 16,0-17 0-16,5 32 0 0,-5-32 0 16,17 21 0-16,-17-21 0 0,27 7 0 0,-27-7 0 15,36-7 0-15,-14 2 0 0,3-11 0 0,0 0 0 16,2-5 0-16,4-6 0 0,-4 1 0 16,1-5 0-16,-1-2 0 0,-2 0 0 0,0 3 0 15,-9 1 0-15,1 5 0 0,0 1-228 0,-6 3-562 16,2 3-74-16,-4 2 62 0,2 3 173 0,-3-2-53 15,-8 14 10-15,16-16-440 0,-16 16-760 16</inkml:trace>
  <inkml:trace contextRef="#ctx0" brushRef="#br0" timeOffset="146808.64">25627 15168 510 0,'0'0'555'0,"19"3"-128"15,-19-3-30-15,0 0-65 0,19 2-41 16,-19-2-53-16,0 0-5 0,0 0 11 0,11 15 34 15,-11-15-10-15,-8 22-8 0,3-6-27 0,-4 4-14 16,-2 0-7-16,0 0-12 0,-5 7-29 0,2 2-16 16,-3-2-29-16,4 3-22 0,-4-3-8 15,3 3-29-15,-2-4-3 0,2 2-6 0,3-6 5 0,3 0-24 16,-3-3 12-16,2-5-13 0,4 2 73 16,-1-2 90-16,6-14 73 0,-11 16 27 0,11-16-58 15,0 0-45-15,0 0-50 0,3-16-14 16,5-1-35-16,1-3-12 0,-1 0-18 0,6-8-13 15,0 0-8-15,2 1-15 0,1-1-7 0,-1-1-3 16,3 1-10-16,1 1-2 0,-1-2 1 16,6-1-12-16,-3 0 5 0,3 0 1 0,2 4-17 15,-2 2 12-15,-3 3-11 0,6-1 8 0,-4 4-12 16,-2 4-8-16,1 1 4 0,-4 4-1 0,0 1-3 16,0 6 11-16,-19 2 13 0,33 2 17 15,-21 2 7-15,-12-4 6 0,19 18 16 0,-19-18 12 16,8 28 24-16,-8-28-63 0,0 32-21 0,-5-14 0 15,-1-3 0-15,-5 4 0 0,0-4 0 0,0 4 0 16,-6-3 0-16,-5 2 0 0,0-2 0 0,-2 0 0 16,-1-5 0-16,0-1 0 0,0-1 0 15,0-2 0-15,1-3 0 0,1-4 0 0,-1 3 0 16,4-6 0-16,-2 2 0 0,3-2 0 0,2-4-534 16,4 1-199-16,2-1-109 0,11 7 65 15,-11-17 67-15,11 17-97 0,5-16-394 0,-5 16-846 16</inkml:trace>
  <inkml:trace contextRef="#ctx0" brushRef="#br0" timeOffset="147309.07">26812 15179 76 0,'27'-8'885'0,"-7"0"-176"0,-1 0-145 16,-2 1-70-16,-4 0-28 0,1 1-50 0,-14 6-34 15,22-6-85-15,-22 6-37 0,0 0-36 16,0 0-9-16,17 4-13 0,-17-4-9 0,-9 22-39 16,4-6-8-16,-3-1 16 0,-1 4-10 0,1 2-24 15,0-1-15-15,-3 4-12 0,0 2-49 16,0 3 25-16,0-4-12 0,3 0-12 0,-3-4-13 16,2 0-1-16,-2-1-3 0,6-3-2 0,-4-1 1 15,1-4 1-15,8-12 36 0,-8 25 76 0,8-25 66 16,-8 19 23-16,8-19-49 0,0 0-32 15,0 0-46-15,0 0-5 0,5-32-34 0,1 12-3 16,2 0-52-16,6-9-16 0,-1-4 0 0,7-3 0 16,2-4 0-16,3-6 0 0,5-1 0 0,0-1 0 15,3 2 0-15,0 0 0 0,3 5 0 16,-3 1 0-16,-5 10 0 0,-1 3 0 0,-2 6 0 16,0 4 0-16,0 4 0 0,-3 1 0 0,0 8 0 15,0 4-28-15,0 1 24 0,0 8-5 16,-3 1 11-16,-2 4 7 0,-3-1 1 0,-3 1 1 15,0 6-2-15,-6-1-9 0,-2-2 0 0,-3 3 0 16,0 0 0-16,-5 3 0 0,-6-6 0 0,-1 3 0 16,-4-2 0-16,-1 0 0 0,-2-1 0 15,0-2 0-15,-3-2 0 0,2 0 0 0,-2-2 0 16,3-5 0-16,3 4-71 0,-1-6-433 0,17-4-219 16,-25 5-107-16,25-5 73 0,-16-6 105 0,16 6-13 15,2-19-70-15,7 7-285 0,2-3-674 0</inkml:trace>
  <inkml:trace contextRef="#ctx0" brushRef="#br0" timeOffset="147744.48">27639 14965 310 0,'25'-10'517'15,"-6"4"-104"-15,0-1-60 0,-2 0-28 0,2 6-40 16,-5-5-17-16,-14 6-15 0,27-1-9 0,-27 1 1 16,25 7 1-16,-14 1 10 0,-11-8-4 15,14 26-12-15,-11-9 9 0,-3 3-19 0,-3 3 2 16,-3 4-31-16,-5 1-11 0,0 4-35 0,-2 1-11 15,-1 4 6-15,-3 1 13 0,1-1-18 0,-1 2-28 16,3-6-14-16,1 0-25 0,2-2-7 0,0-2-17 16,0-5-9-16,2-3-8 0,4-4 7 15,-3 3-6-15,2-5 20 0,6-15 63 0,-8 25 60 16,8-25 19-16,0 0-47 0,0 0-24 0,0 0-34 16,0 0-36-16,3-20 14 0,2 0-17 15,6-5-8-15,3-5-18 0,2-7-9 0,4-6-15 16,4-7 2-16,4-2 9 0,0 1-13 0,5 1-3 15,-3 2-6-15,3 2 6 0,0 5-7 16,-5 9-3-16,-1-1-10 0,1 8-5 0,-6 3 8 16,3 4-1-16,-1 3-15 0,-4 5 4 0,-1 3 3 15,0 4 6-15,-2 6 7 0,-3 3 7 0,-1 3 2 16,-2 1 14-16,-11-10-6 0,11 22 14 0,-11-22 3 16,-2 30 3-16,-4-14-6 0,-5-2 4 0,0 2-4 15,-5 1 0-15,-1-1-1 0,-8 1-1 16,3-1 1-16,-5-2-35 0,-1 2-149 0,1-6-134 15,-4 2-181-15,1-2-173 0,5-2-44 0,-2-1 116 16,2-4-56-16,3 1-167 0,0-4-322 16,0 0-774-16</inkml:trace>
  <inkml:trace contextRef="#ctx0" brushRef="#br0" timeOffset="157245.23">28634 9989 668 0,'0'0'541'0,"5"-19"-76"15,-5 19-52-15,0 0-55 0,-5-19-18 0,5 19-20 16,-14-17-4-16,14 17-9 0,-22-10-14 16,22 10-19-16,-30 0-8 0,10 7-19 0,-2 4-10 15,-5 5 6-15,2 4-15 0,-8 6 20 0,3 4 70 16,-4 10 11-16,1 1-23 0,3 3-24 0,2 2-30 16,6-6-30-16,3 4-35 0,3 0-37 15,2-1-23-15,3 1-25 0,5-2-17 0,4-2-18 16,2 0-67-16,2 0 0 0,4-2 0 0,8 4 0 15,-1-4 0-15,7-1-231 0,-1-3-187 0,6-2-156 16,-6-9-141-16,6-2 7 0,0-5 132 16,-1-2-45-16,4-8-11 0,-3-6-546 0,2 0-820 15</inkml:trace>
  <inkml:trace contextRef="#ctx0" brushRef="#br0" timeOffset="157545.53">28821 10682 273 0,'14'-22'522'0,"-3"4"-61"0,-3-2-79 0,-2 0 11 16,-3 0-59-16,-1 0 21 0,-2 20-5 0,0-36-5 15,0 36-3-15,-5-30-43 0,5 30-51 16,-11-23-47-16,11 23-34 0,-17-14-19 0,17 14-6 16,-19-3-10-16,19 3-17 0,-25 9-19 0,11 1-10 15,3 1-13-15,3 5-11 0,0-2-8 16,-1 6 2-16,7-1 34 0,2 1 41 0,5-1 23 16,1 1-18-16,5-2 57 0,3 0 14 0,2-1 28 15,6-4 21-15,0-1-4 0,0-2-26 16,-2-5 10-16,4-2-35 0,-2-3 3 0,-2-3-170 15,-1-4-34-15,0-3 0 0,-2-6 0 0,-6-2 0 16,0-4 0-16,-6-2 0 0,1 0 0 0,-3 0 0 16,-6-2 0-16,3 2 0 0,-6 4 0 15,1-2-24-15,-1 5-450 0,1 0-116 0,-3 1-122 16,8 16-32-16,-14-15 195 0,14 15 17 0,0 0-17 16,-17 1-54-16,17-1-472 0,-8 14-724 0</inkml:trace>
  <inkml:trace contextRef="#ctx0" brushRef="#br0" timeOffset="157687.42">29127 10602 320 0,'0'0'685'0,"0"0"-151"0,0 0-51 0,14-12-95 15,-14 12-26-15,0 0-64 0,0 0-59 0,3-20-47 16,-3 20-39-16,0 0-38 0,0 0-76 0,5-20-110 16,-5 20-67-16,0 0-86 0,14-15-52 15,-14 15-27-15,19-10-55 0,-19 10-65 0,28-10-216 16,-14 4-197-16</inkml:trace>
  <inkml:trace contextRef="#ctx0" brushRef="#br0" timeOffset="158000.51">29444 10396 108 0,'11'-16'538'0,"0"2"-88"0,-3 3-67 0,1-3 15 15,-9 14-37-15,11-22-3 0,-11 22-32 0,8-18-43 16,-8 18-53-16,8-12-48 0,-8 12-38 16,0 0-2-16,0 0 19 0,0 0-5 0,0 0-3 15,0 0-30-15,3 20-11 0,-3-20-10 16,3 29-1-16,2-12-14 0,1-2-6 0,2 5-18 15,0-1-7-15,3-3-8 0,0 1-5 0,3-3-5 16,0-1 14-16,0-3-14 0,-1-3 43 0,4 2 23 16,-3-5 24-16,-14-4 33 0,33-3 47 0,-17-3 26 15,1-2 12-15,-1-4 26 0,-2-2 19 0,0 0-19 16,0-2 7-16,-6 0-12 0,3 2 2 16,-3 3-207-16,1-1-62 0,-9 12 0 0,11-18 0 15,-11 18 0-15,8-12 0 0,-8 12 0 0,0 0 0 16,0 0 0-16,-11 20 0 0,3-3 0 15,-1 2 0-15,-2 2 0 0,0 1 0 0,3 1 0 16,-3 1 0-16,0-1-571 0,3 1-244 0,-3-1-130 16,0-2 169-16,0-2-72 0,2-1-497 15,1-3-1006-15</inkml:trace>
  <inkml:trace contextRef="#ctx0" brushRef="#br0" timeOffset="158234.07">30340 9984 280 0,'27'-20'760'0,"-2"0"-163"0,0 7-77 16,0 6-2-16,0 3 51 0,2 5 20 0,-2 6-27 15,5 7 23-15,1 8 0 0,2 8 173 0,0 13-50 16,-3 5-58-16,-2 6-140 0,-4 6-510 0,-7 2 0 16,0-2 0-16,-9 4 0 0,-5-7 0 0,-6-3 0 15,-5 12 0-15,-9-4 0 0,-5 0 0 16,-6-2 0-16,-7-3 0 0,-23 13 0 0,3-15 0 15,-17 0 0-15,3-15 0 0,-22-5-308 0,11-11-1026 16,3-12-42-16,-6-2-258 0,-5-6-1365 16</inkml:trace>
  <inkml:trace contextRef="#ctx0" brushRef="#br0" timeOffset="164158.82">29108 14561 301 0,'16'-8'362'16,"-2"1"-18"-16,3-2-43 0,-4 0-33 0,4 2 17 16,0-3-24-16,-4 2 9 0,1 1-18 0,0-1 11 15,0 0-6-15,-14 8-12 0,24-13-7 0,-24 13-18 16,17-10-18-16,-17 10-15 0,14-10-12 15,-14 10-17-15,0 0-9 0,11-6-23 0,-11 6-16 16,0 0-19-16,0 0 20 0,0 0 25 0,0 0 19 16,0 0-1-16,-11 16 27 0,2-3 18 0,-4 0 33 15,2 7-4-15,-9 0-4 0,1 5-13 0,0 8-10 16,-3 0-8-16,0 4-12 0,0 3-5 16,2 1-15-16,1 1-2 0,3 2-9 0,2 0-76 15,5-2-74-15,1-2 0 0,5 0 0 0,3 0 0 16,3-3 0-16,3 1 0 0,5-2 0 0,0 0 0 15,5 2 0-15,4-4 0 0,2-2 0 16,0-8 0-16,3-1 0 0,-1-3 0 0,4 0 0 16,-1-10 0-16,4 3 0 0,-6-6-122 0,2-3-577 15,1-4-102-15,-1 0-101 0,1-7 268 16,-1-2-9-16,1-5-55 0,0-3-471 0,-4 0-814 16</inkml:trace>
  <inkml:trace contextRef="#ctx0" brushRef="#br0" timeOffset="164442.42">29863 14938 536 0,'0'0'485'0,"3"-21"-120"0,-3 21 0 0,0 0-42 15,-6-20-33-15,6 20-31 0,0 0-29 0,0 0 7 16,-8-18-21-16,8 18-2 0,0 0-7 16,-14 10 0-16,14-10-2 0,-8 23 11 0,8-23 17 15,-6 26 5-15,6-26-2 0,0 30-7 0,3-14 8 16,3-2 32-16,-1 2 42 0,3-5 15 0,1 3-11 15,-1-4 11-15,-8-10-4 0,17 19-19 16,-17-19-34-16,16 7-47 0,-16-7-222 0,0 0 0 16,17-2 0-16,-17 2 0 0,8-22 0 0,-8 22 0 15,0-36 0-15,-6 15 0 0,4-1 0 16,-4-1 0-16,1-1 0 0,2 1 0 0,-3 0 0 16,-2 6-179-16,5-1-413 0,-2 1-143 0,5 17-90 15,-6-27 145-15,6 27 46 0,0 0 3 16,-2-16-37-16,2 16-350 0,0 0-671 0</inkml:trace>
  <inkml:trace contextRef="#ctx0" brushRef="#br0" timeOffset="164594.66">30163 14929 31 0,'17'5'751'15,"-17"-5"-142"-15,25 4-52 0,-25-4-39 16,0 0 36-16,25 0-4 0,-25 0-17 0,0 0-42 16,16-9-51-16,-16 9-57 0,0 0-41 0,8-11 13 15,-8 11-62-15,0 0-70 0,0 0-58 0,3-19-139 16,-3 19-175-16,0 0-209 0,0 0-224 15,0 0 34-15,3-20-36 0,-3 20-122 0,0 0-532 16,3-15-878-16</inkml:trace>
  <inkml:trace contextRef="#ctx0" brushRef="#br0" timeOffset="164808.92">30706 14638 141 0,'0'0'773'16,"11"-20"-174"-16,-11 20-99 0,9-10-60 0,-9 10-18 15,0 0-8-15,11-15-17 0,-11 15 46 0,0 0-7 16,0 0-37-16,11 15-35 0,-11-15-57 0,5 29 32 16,-2-11-44-16,-3 4-40 0,0 2-57 0,0 2-45 15,0 1-19-15,-3 1-36 0,0 2-8 16,-2-3-7-16,-1 8-83 0,1-2-146 16,-3-2-207-16,2-4-268 0,-2 0-60 0,2-1 40 0,-2-5-32 15,3-2-650-15,-4-4-979 0</inkml:trace>
  <inkml:trace contextRef="#ctx0" brushRef="#br0" timeOffset="165025.54">31230 14336 238 0,'25'-20'706'0,"2"6"-158"16,1 4-47-16,0 5-43 0,-1 5 16 0,3 5 26 15,1 7 31-15,5 8-37 0,-1 3-23 16,-2 7-29-16,1 10 12 0,-4 6 100 0,-3 2-79 15,-5 4-72-15,-2 2-50 0,-9-7-61 0,-3 3-69 16,-5-6-149-16,-6 2-74 0,-8 2 0 0,-8 9 0 16,-6-7 0-16,-8 3 0 0,-6-4-231 15,-8-5-594-15,-2-4-212 0,-12-6 55 0,-27 12-633 16,11-15-1346-16</inkml:trace>
  <inkml:trace contextRef="#ctx0" brushRef="#br0" timeOffset="167681.76">2271 12733 150 0,'-22'-5'368'0,"0"-2"-69"16,0 1 14-16,0 2-91 0,-3 1 69 0,0-4-19 16,3 5 12-16,0-2-3 0,3 0 9 0,0 2 20 15,19 2-22-15,-31-4 42 0,31 4-33 16,-22-10 22-16,22 10-19 0,0 0-7 0,14-34-22 16,16 4-21-16,39-29-25 0,19-9 51 0,20-9-21 15,68-49-36-15,9 3-39 0,2 8-14 0,4-2-39 16,-10 8-14-16,-40 27-20 0,-28 13-17 15,0 3-9-15,-5 4-32 0,-4-1 15 0,-7 9-23 16,-9 1 7-16,-25 14-9 0,-13 9-5 16,-11 9 1-16,-12 2 8 0,1 4-11 0,-9 3-18 15,-3-1-10-15,-5 3-84 0,-11 10-93 0,0 0-142 16,0 0-124-16,0 0-146 0,-30 10 77 0,8 9-32 16,-3 2-81-16,-5 9-125 0,0 0-290 0,-9 9-701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6:38.770"/>
    </inkml:context>
    <inkml:brush xml:id="br0">
      <inkml:brushProperty name="width" value="0.05292" units="cm"/>
      <inkml:brushProperty name="height" value="0.05292" units="cm"/>
      <inkml:brushProperty name="color" value="#FF0000"/>
    </inkml:brush>
  </inkml:definitions>
  <inkml:trace contextRef="#ctx0" brushRef="#br0">2759 12318 414 0,'-25'6'400'0,"-2"-3"-73"0,2 2-50 16,0 1-19-16,-3 0-16 0,4 0-23 15,-1-2-27-15,0 4-18 0,6 0-25 0,-1-4-26 0,4 2-13 16,-1-2-29-16,17-4 2 0,-16 8 87 16,16-8 32-16,0 0 12 0,27 2-2 0,1-6 8 15,8-6-4-15,22-6-14 0,8-6-14 16,33-16-5-16,6-3-27 0,2-5-2 0,6-3-19 15,3 2-3-15,-3-1-32 0,-3-2-2 0,-5 4-6 16,-3 0 14-16,-8 2-27 0,-9 3-13 16,-19 7-2-16,-8 8-3 0,-11 2-10 0,-6 4-7 15,-10 4-3-15,-4 2-7 0,-2 4-2 0,-6 1-3 16,-2 1-2-16,-1-1-7 0,-2 5-4 0,-14 4-6 16,19-7-3-16,-19 7-2 0,0 0-1 15,0 0-4-15,-8 20-3 0,-6-6-30 0,-8 6-84 16,-11 6-102-16,-5 8-89 0,-6 3 36 0,-6 1-1 15,-2 4-10-15,-23 16 3 0,1 1-5 16,-1-2 28-16,15-9-6 0,7-8 25 0,-2 0 12 16,3 0 19-16,-1 0 8 0,4-4 6 0,-1 1-10 15,9-4-26-15,5-8-8 0,3 0-46 0,5-10-288 16,4 5-129-16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34:56.460"/>
    </inkml:context>
    <inkml:brush xml:id="br0">
      <inkml:brushProperty name="width" value="0.05292" units="cm"/>
      <inkml:brushProperty name="height" value="0.05292" units="cm"/>
      <inkml:brushProperty name="color" value="#FF0000"/>
    </inkml:brush>
  </inkml:definitions>
  <inkml:trace contextRef="#ctx0" brushRef="#br0">2078 4630 389 0,'-19'2'343'0,"0"-2"35"0,-1 0-131 16,20 0 32-16,-36 0-19 0,36 0 31 0,-30 2-18 15,30-2 15-15,-27 0 9 0,27 0-28 0,-25 3-9 16,25-3-35-16,-17 0-22 0,17 0-44 16,0 0-23-16,-22 5-32 0,22-5-16 0,0 0-31 15,0 0-17-15,0 0-7 0,0 0 0 0,0 0 25 16,0 0 23-16,33-18 15 0,9 6 22 16,15-8-13-16,12-3 6 0,42-11-28 0,2-1 6 15,11 0-12-15,2 0-31 0,1 1 12 0,6-2-4 16,-4 5-11-16,1 0 14 0,-4 1-9 15,-7 3-8-15,-6 1-11 0,-22 10-4 0,-17 0-2 16,-8 2-27-16,-2 3 21 0,-12 2-25 0,-8 1 23 16,-5-1-15-16,-6 2 17 0,-6 3-12 0,-2-2 32 15,-3 3-10-15,-2-1 23 0,-1 0 0 16,-3-1 15-16,-16 5-15 0,25-4-1 0,-25 4-15 16,20-3 2-16,-20 3-21 0,0 0-13 0,19-3-129 15,-19 3-123-15,0 0-112 0,0 0 24 16,0 0-38-16,0 0-35 0,0 0-14 0,0 0-51 15,-25 6-39-15,25-6-443 0,-28 10-614 0</inkml:trace>
  <inkml:trace contextRef="#ctx0" brushRef="#br0" timeOffset="1267.16">4446 3591 329 0,'-3'-18'389'0,"3"18"-81"0,0 0-58 0,0 0-54 15,0 0-25-15,-3-17-28 0,3 17-36 0,0 0-13 16,0 0-28-16,0 0-14 0,0 0-4 16,0 0 5-16,-5 32 15 0,-1-7 26 0,1 13-34 15,-1 9 24-15,-5 3-23 0,3 5 22 0,-3 6-8 16,-3 2-5-16,3-2 6 0,3-10-25 0,-3-1 14 15,2-4-23-15,1-6 11 0,3-4-22 0,-4-2 8 16,4-8-17-16,2-1 16 0,0-5 5 16,-2 0 55-16,2-1 14 0,3-19 55 0,-5 25-11 15,5-25-28-15,0 0-33 0,0 0-27 0,-14-4-12 16,14 4-27-16,-8-36 9 0,5 12-39 16,3-7-16-16,0-13-12 0,0-6-6 0,3-6 0 15,5-10 2-15,0 2 5 0,3 1-1 0,0 11 6 16,0 3 5-16,3 2 19 0,-3 7-18 15,0 7 16-15,0 3-18 0,3 2 12 0,-3 8-18 16,0 3 21-16,3 2-20 0,-3 4 18 0,2 4-14 16,-13 7 3-16,25 0 3 0,-25 0 2 0,22 13 6 15,-22-13 3-15,14 22 5 0,-8-7-3 16,-4 0 8-16,-2 5-4 0,-2 0 4 0,-1 3-5 16,-3-1 6-16,-2-1-6 0,0 3 14 0,-3-1-15 15,0 0-11-15,0-3-48 0,0 0-38 16,0-2-50-16,0 0-42 0,2-4-41 0,4-4-64 15,-3 4-34-15,8-14 8 0,-3 19-14 0,3-19-245 16,0 0-138-16</inkml:trace>
  <inkml:trace contextRef="#ctx0" brushRef="#br0" timeOffset="2031.52">4633 3947 254 0,'0'0'297'15,"0"0"-17"-15,0 0-73 0,0 0 31 0,0 0-81 16,-16 12 52-16,16-12-71 0,-17 13 42 0,17-13-71 15,-19 13 16-15,19-13-65 0,-17 13 23 16,17-13-51-16,-11 11 41 0,11-11-55 0,0 0 25 16,-11 16-13-16,11-16 3 0,0 0-13 0,0 0-3 15,0 0-7-15,8 14-3 0,-8-14-14 0,0 0 1 16,25-1-12-16,-25 1 8 0,28-6 4 16,-28 6-46-16,27-10 56 0,-27 10-43 0,20-8 54 15,-20 8-45-15,16-6 62 0,-16 6-43 0,0 0 43 16,17-6-39-16,-17 6 36 0,0 0-44 0,0 0 35 15,0 0-35-15,13-4 36 0,-13 4-38 16,0 0 38-16,0 0-53 0,0 0 49 0,0 0-49 16,23 1 52-16,-23-1-52 0,0 0 58 15,19 9-59-15,-19-9 61 0,0 0-52 0,19 7 44 16,-19-7-40-16,0 0 41 0,17 4-42 0,-17-4 42 16,0 0-40-16,0 0 41 0,16 5-48 0,-16-5 62 15,0 0-39-15,0 0 36 0,0 0-39 0,20-5 41 16,-20 5-32-16,11-7 29 0,-11 7-46 15,13-17 50-15,-13 17-36 0,14-23 30 0,-6 8-31 16,-2-3 24-16,-1-1-34 0,4-4 34 0,-4-2-6 16,3-3 1-16,-2-3-11 0,-1-5 2 15,4 2 1-15,-4-2 12 0,4 0-10 0,-4 3 9 16,1 6-2-16,-4-1 9 0,4 5 11 0,-3 0 1 16,-1 3 1-16,1 4-9 0,-3 16-7 15,3-28-14-15,-3 28-3 0,0 0-10 0,0 0 21 16,0 0-18-16,0 0 17 0,-8 14-14 0,-1 9 3 15,1 8-3-15,0 5-10 0,-3 10 12 0,0 4-10 16,-3 11 11-16,0-2-8 0,0 0 10 16,1-1 2-16,2-9-4 0,0 1 0 0,2-4 18 15,1-6-18-15,0-3 13 0,2-4-20 0,1-7 18 16,2-2-16-16,-3 0 20 0,1-5 7 0,2-4 57 16,3-15 0-16,-5 27 23 0,5-27-40 15,0 0 1-15,-6 13-33 0,6-13 10 0,0 0-35 16,-5-15 3-16,5 15-9 0,5-29-4 15,-2 11-3-15,2-2-6 0,1-2-9 0,2-2-9 16,0 3 1-16,3-4-3 0,3 0 1 0,0 3 8 16,0 2 1-16,-3 0 3 0,3 3 1 15,-3 1 1-15,0 4 0 0,0-1-1 0,-3 3 3 16,-8 10-7-16,17-16 11 0,-17 16-10 0,13-10 6 16,-13 10-3-16,0 0 6 0,0 0-9 0,17-4 4 15,-17 4-24-15,0 0-12 0,0 0-42 0,14 10-6 16,-14-10-28-16,0 0-7 0,11 10-8 15,-11-10-23-15,0 0-47 0,13 11 28 0,-13-11-26 16,0 0-35-16,14 12-18 0,-14-12-228 0,0 0-48 16</inkml:trace>
  <inkml:trace contextRef="#ctx0" brushRef="#br0" timeOffset="2146.38">5005 4055 333 0,'0'0'288'0,"0"0"-21"0,0 0-84 0,-3 14 1 15,3-14-55-15,0 0 57 0,0 0-3 16,0 0-28-16,17 3-22 0,-17-3-33 0,25-7-19 15,-11 1-21-15,5 1-42 0,-3-4-54 0,6 2-65 16,0-2-71-16,3-1-64 0,-3 3-315 16,3-1-113-16</inkml:trace>
  <inkml:trace contextRef="#ctx0" brushRef="#br0" timeOffset="2420.44">4614 3947 465 0,'0'0'366'0,"0"0"-26"16,11-15-109-16,-11 15 37 0,27-14-68 0,-10 4 10 15,2 2-73-15,3-2 3 0,0 1-44 16,3-2 1-16,0 2-23 0,0 0-26 0,0 1-60 16,5 1-54-16,-3 1-64 0,4-1-82 0,-4 5-65 15,-2-2-349-15,0 4-183 0</inkml:trace>
  <inkml:trace contextRef="#ctx0" brushRef="#br0" timeOffset="2588.23">5110 3987 15 0,'0'0'104'0,"5"-15"-75"15,-5 15-80-15,0 0 17 0</inkml:trace>
  <inkml:trace contextRef="#ctx0" brushRef="#br0" timeOffset="3052.81">5157 3638 235 0,'0'0'297'0,"0"0"-12"16,0 0-31-16,0 0-33 0,0 0-27 16,0 0-38-16,0 0 18 0,0 0-4 0,0 0-3 15,0 18-3-15,-6-3 0 0,4 2-6 0,-4 6-5 16,0 3-16-16,-2 1-20 0,0 7-22 0,0 0-16 15,-3 2-13-15,2 0-10 0,1-1-16 0,0 3-11 16,-3-6-46-16,5 3-80 0,-2-4-48 16,3-4-75-16,-1-4-102 0,3 3-52 0,-2-8-334 15,5-18-280-15</inkml:trace>
  <inkml:trace contextRef="#ctx0" brushRef="#br0" timeOffset="3569.35">5008 4075 433 0,'0'0'411'0,"0"0"-80"0,0-23-77 16,0 23-45-16,0 0-42 0,3-20-37 0,-3 20-17 16,11-18-36-16,0 8-10 0,0-2-10 0,5-1-13 15,4 3-5-15,-1-1-2 0,3 0-13 16,6-2 2-16,-6 3-11 0,2-2-6 0,-2 4 1 16,0-2-2-16,-2 3 11 0,-1 1-18 0,-2-1 1 15,-1 1 7-15,-2 0 0 0,-14 6 6 16,19-11-7-16,-19 11 2 0,14-13-10 0,-14 13 16 15,0 0 3-15,0 0 7 0,-3-20 1 0,3 20-1 16,-11-7 2-16,11 7-5 0,-22-7-4 16,22 7-1-16,-25-1-10 0,25 1 8 0,-30 5-13 15,30-5 3-15,-28 9-3 0,15-4 4 0,-1 4-5 16,3 2-4-16,0 1 1 0,-3 5 4 0,6-1-5 16,0 1 2-16,-1-1 8 0,4 3-5 15,2 0-4-15,0-3-1 0,0 4 2 0,3-20-2 16,3 33-1-16,-3-33-9 0,9 25 1 0,-9-25 1 15,11 20 8-15,-11-20-23 0,16 13 19 16,-16-13-6-16,19 4 10 0,-19-4-20 0,22-4 12 16,-22 4-17-16,22-10 13 0,-8 3-1 0,-14 7 3 15,22-16 3-15,-11 8-2 0,0-2 1 16,3 1 0-16,-3-1 1 0,0 2 2 0,3-1-5 16,-3 0 8-16,3 2 4 0,0 2-1 0,-3-3-10 15,-11 8 5-15,27-10 3 0,-27 10-8 0,22-5 11 16,-22 5-8-16,22 0 8 0,-22 0 0 0,20 3-4 15,-20-3-2-15,16 2 8 0,-16-2 2 16,17 8-1-16,-17-8-5 0,13 5 1 0,-13-5 1 16,14 6-3-16,-14-6 6 0,14 7-4 15,-14-7-4-15,0 0-25 0,14 7-29 0,-14-7-39 16,0 0-48-16,0 0-32 0,0 0-54 0,19-3-312 16,-19 3-109-16</inkml:trace>
  <inkml:trace contextRef="#ctx0" brushRef="#br0" timeOffset="3818.75">5749 3857 198 0,'0'0'324'0,"14"-10"-36"0,-14 10-77 16,0 0 2-16,14-9-38 0,-14 9-11 0,0 0-3 16,0 0-1-16,0 0-5 0,14 9-16 15,-14-9-17-15,0 0-17 0,2 20-8 0,-2-20-20 16,-2 17-7-16,2-17-16 0,0 20-6 0,0-20-7 16,-3 18-13-16,3-18-2 0,0 0-10 15,0 22-18-15,0-22-17 0,0 0-6 0,0 0 1 16,0 0 2-16,5 13-1 0,-5-13 11 0,17-8 3 15,-3 1-1-15,0-1 0 0,-1-2 1 0,4 0 15 16,-1 0 9-16,1 0 10 0,-1 3 3 16,4-2-3-16,-6 2-9 0,5-2 9 0,-3 4-8 15,-2-1-6-15,5-1-13 0,-2 1-58 0,0 2-76 16,-1 1-114-16,-16 3-129 0,25-7-272 16,-25 7-206-16</inkml:trace>
  <inkml:trace contextRef="#ctx0" brushRef="#br0" timeOffset="9401.89">7599 3600 467 0,'0'0'437'0,"0"0"-117"16,0 0-72-16,0 0-46 0,0 0-39 0,0 0-28 15,8 10-1-15,-8-10-27 0,-14 23 10 16,3-8-29-16,-3 5 1 0,-5 3-33 0,3 3 5 0,-9 5-25 15,0 2 8-15,3 3-29 0,-8-2 1 16,-1 9-76-16,-2-3-94 0,0 3-81 0,-3-2-124 16,0-4-250-16,1 2-169 0</inkml:trace>
  <inkml:trace contextRef="#ctx0" brushRef="#br0" timeOffset="12701.04">8293 3342 78 0,'11'-10'273'0,"-11"10"-30"0,0 0-20 16,14-10-17-16,-14 10-26 0,0 0 11 15,0 0-26-15,0 0-21 0,11-6-12 0,-11 6-26 16,0 0-2-16,0 0-29 0,0 0 1 16,0 0-15-16,0 0 0 0,0 0-31 0,0 0 8 15,0 0-14-15,0 0 4 0,0 0-17 0,17-10 13 16,-17 10-10-16,19-6 15 0,-19 6-17 0,22-15 6 15,-5 6-15-15,-1-2 16 0,-2-2-16 0,2 1 13 16,1-2-12-16,-9 4 12 0,3-3-5 16,0 2 10-16,-11 11 1 0,9-22 0 0,-9 22 3 15,0 0-1-15,-3-20-4 0,3 20-10 0,-17-4 8 16,17 4-5-16,-30 3-5 0,11 3 4 16,-3 4-7-16,-6 1 4 0,0 5 11 0,1 2-13 15,-1 2 11-15,4 0-19 0,1 2 18 0,1 2-19 16,9 2 16-16,-1-4-15 0,6 0 13 15,2-1-14-15,3-1 8 0,9-1-15 0,2-3 24 16,9-2-20-16,-4-4 16 0,9-5-16 0,6-2 16 16,0-4-23-16,2-5 19 0,3 0-2 0,3-5-1 15,2-5-11-15,-7 4 15 0,-1-4-23 0,-2 0 24 16,-4-2-12-16,1 3 32 0,-6 0 23 16,-2 3 35-16,0-1-9 0,-9 2 38 0,3 1-17 15,0 0 17-15,-11 10-36 0,14-16 5 16,-14 16-38-16,0 0 5 0,11-10-24 0,-11 10 8 15,0 0-23-15,0 0 14 0,-20 16-25 0,20-16 17 16,-16 20-3-16,5-6-2 0,3-2-6 0,-3 2 1 16,0 2-3-16,-1-2-16 0,4-3 14 0,-3 4-30 15,11-15 13-15,-14 20-9 0,14-20 19 16,-11 15-11-16,11-15 22 0,0 0-23 0,-8 10 20 16,8-10-7-16,0 0 2 0,0 0-3 0,0 0-2 15,6-23 8-15,-6 23-7 0,13-24-17 16,-4 11 24-16,-1 0-25 0,6-1 27 0,-6 1-20 15,6 1 19-15,0-1-16 0,-3 1 14 0,0 2-19 16,2 2-1-16,-13 8 15 0,17-16-15 16,-17 16 16-16,19-7-16 0,-19 7 18 0,0 0-15 15,17 1 16-15,-17-1-12 0,0 0 14 0,14 15-16 16,-14-15 21-16,5 14-23 0,-5-14 26 16,3 16-4-16,-3-16-1 0,0 0 1 0,5 20-4 15,-5-20 2-15,0 0-1 0,0 0-1 0,6 14-1 16,-6-14-6-16,0 0 1 0,0 0 0 0,0 0-20 15,0 0 12-15,19 0-20 0,-19 0 22 0,17-13-13 16,-17 13 17-16,16-14-12 0,-16 14 17 16,17-13-12-16,-17 13 13 0,14-10-18 0,-14 10 12 15,0 0-9-15,13-10 15 0,-13 10-16 16,0 0 14-16,0 0-24 0,0 0 17 0,0 0-20 16,0 0 23-16,0 0-11 0,0 0 15 0,17 3-16 15,-17-3 21-15,0 0-18 0,11 17 16 0,-11-17-24 16,5 11 15-16,-5-11-20 0,9 10 12 0,-9-10-19 15,11 9 16-15,-11-9-19 0,0 0 23 16,16 10-16-16,-16-10 24 0,0 0-12 0,25 1 18 16,-25-1-10-16,0 0 17 0,17-4-21 0,-17 4 21 15,13-9-14-15,-13 9 17 0,11-11-13 16,-11 11 14-16,11-17-8 0,-11 17 13 0,9-14 12 16,-9 14 3-16,0 0-1 0,5-16 6 0,-5 16-6 15,0 0-10-15,0 0-6 0,0 0-3 16,6-17-6-16,-6 17-6 0,0 0 1 0,0 0-7 15,0 0 22-15,0 0-16 0,0 0 10 0,0 0-16 16,-6 20 17-16,6-20-19 0,0 0 6 0,0 24-25 16,0-24 12-16,0 16-22 0,0-16 11 15,6 17-20-15,-6-17 23 0,0 0-17 0,2 18 26 16,-2-18-12-16,0 0 24 0,0 0-11 0,9 15 27 16,-9-15-8-16,0 0 22 0,0 0-28 15,0 0 19-15,13-3-21 0,-13 3 25 0,11-10-19 16,-11 10 22-16,12-13-16 0,-12 13 21 0,13-14-8 15,-13 14 13-15,11-10-13 0,-11 10 19 16,0 0-24-16,11-10 19 0,-11 10-29 0,0 0 14 16,0 0-30-16,0 0 16 0,0 0-15 0,14-10 16 15,-14 10-27-15,0 0-24 0,0 0-62 16,0 0-38-16,0 0-50 0,6 18-76 0,-6-18-26 16,0 0-36-16,0 0-337 0,0 0-223 0</inkml:trace>
  <inkml:trace contextRef="#ctx0" brushRef="#br0" timeOffset="12871.56">9244 3086 283 0,'3'-17'318'0,"2"1"-93"16,-5 16 14-16,6-28-87 0,-6 28 14 0,5-20-85 15,-5 20 26-15,0 0-67 0,0 0 47 16,0 0-68-16,0 0 12 0,0 0-63 0,0 0 18 16,0 26-39-16,0-26 5 0,0 30-17 0,0-30 3 15,0 35-3-15,3-16 0 0,0-4 5 0,-3-15-3 16,8 30-6-16,-8-30-30 0,11 23-43 15,-11-23-143-15,11 12 199 0</inkml:trace>
  <inkml:trace contextRef="#ctx0" brushRef="#br0" timeOffset="13069.55">9401 3163 316 0,'0'0'360'16,"0"0"-83"-16,0 0-39 0,0 0-52 16,9-8-32-16,-9 8-27 0,0 0-22 0,0 0-20 0,0 0 6 15,0 0 9-15,0 0 2 0,0 0-7 16,0 0 0-16,2 21-19 0,-2-21 4 0,-5 19-32 15,5-19 12-15,-11 24-29 0,11-24 9 0,-9 26-25 16,9-26 17-16,-8 25-29 0,8-25 24 16,-8 26-24-16,8-26 1 0,-11 23-46 0,11-23-35 15,0 17-31-15,0-17-87 0,-8 14-40 0,8-14-93 16,0 0-226-16,-6 16-117 0</inkml:trace>
  <inkml:trace contextRef="#ctx0" brushRef="#br0" timeOffset="13497.7">7993 3794 330 0,'-53'10'559'0,"4"-1"-60"16,10-4-54-16,3 1-32 0,6-2-77 0,3 0-34 15,5-2-71-15,-1 1-34 0,23-3-57 16,-19 0-6-16,19 0-15 0,11-9 23 0,9-1-13 15,21-4-4-15,19-6-11 0,40-7-18 0,13-5-17 16,8 0-6-16,11-3-13 0,6 0-6 16,0 2-6-16,5 0-19 0,-10-1 2 0,-4 5-11 15,-8 2-4-15,-5 2-2 0,-8 0-5 16,-26 10 5-16,-16 0-5 0,-8 5-55 0,-8 0-24 0,-14 5-34 16,0-3 16-16,-6 3-13 0,-8 0 25 0,0 1-16 15,0 0 11-15,-8 0-44 0,-14 4-58 16,22-2-73-16,-22 2-77 0,0 0-33 0,0 0-39 15,0 0-364-15,0 0-363 0</inkml:trace>
  <inkml:trace contextRef="#ctx0" brushRef="#br0" timeOffset="14275.87">10140 2955 11 0,'11'-11'598'0,"-11"11"-208"0,0 0-29 0,0 0-114 16,11-12-8-16,-11 12-91 0,0 0 8 0,0 0-73 15,0 0 11-15,0 0-54 0,0 0-11 0,0 0-112 16,0 0-11-16,0 0-106 0,0 0-114 16,-17 20-220-16,17-20-97 0</inkml:trace>
  <inkml:trace contextRef="#ctx0" brushRef="#br0" timeOffset="14397.59">10121 3232 57 0,'5'20'655'0,"-5"-20"-160"0,0 0-115 0,0 0-52 15,0 0-85-15,0 0-43 0,0 0-50 0,0 0-45 16,0 0-100-16,0 0-108 0,0 0-147 0,0 0-466 16,0 0-293-16</inkml:trace>
  <inkml:trace contextRef="#ctx0" brushRef="#br0" timeOffset="14587.85">10727 3078 207 0,'22'-7'715'16,"-5"4"-197"-16,2-4-112 0,-3 1-87 0,4-1-67 16,-1 0-37-16,3-3-31 0,-3 0-33 15,6 0-30-15,3-2-27 0,5-2-17 0,5 0-19 16,6 2-36-16,-2-2-80 0,5 4-58 0,2 0-114 16,-2 3-20-16,-3-2-106 0,-5 4-381 0,-1-1-315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7:14.638"/>
    </inkml:context>
    <inkml:brush xml:id="br0">
      <inkml:brushProperty name="width" value="0.05292" units="cm"/>
      <inkml:brushProperty name="height" value="0.05292" units="cm"/>
      <inkml:brushProperty name="color" value="#FF0000"/>
    </inkml:brush>
  </inkml:definitions>
  <inkml:trace contextRef="#ctx0" brushRef="#br0">3360 4597 734 0,'-17'5'570'0,"17"-5"-147"0,0 0-71 16,-16-10-113-16,16 10-33 0,-9-23-63 0,7 6-9 15,2 0-42-15,0-8-2 0,2 1-32 0,1-6 10 16,3-4 13-16,2-5 0 0,0-8 8 0,3-4-4 15,0-11-11-15,3-3-13 0,3-4-11 0,-1-1-6 16,6 0-16-16,0-1-5 0,0 1 6 16,3 0 4-16,0 10 5 0,0 2 6 0,-3 5 6 15,-3 13-13-15,-2 3 8 0,-4 4-25 0,1 8 11 16,-3 3-23-16,0 2 0 0,0 2-16 16,-3 3 6-16,3 5-8 0,-11 10 10 0,20-5-7 15,-20 5 2-15,25 20 23 0,-14 0-18 0,2 10-2 16,1 10 2-16,3 5 4 0,-1 14-3 15,1 2 4-15,-3 3-1 0,2 0 1 0,-2 2-2 16,0-3 1-16,-1 1 17 0,1-4-20 0,-5-9 17 16,2-5-2-16,-3 1-1 0,0-8 0 0,-2-5-3 15,-1-6-7-15,1-2 7 0,-1-4 5 0,-2 0 38 16,0-5 53-16,-1-1 49 0,-2-16 25 16,3 24-35-16,-3-24-30 0,0 0-23 0,-22 0-20 15,3-7-2-15,-6-6-29 0,-14-7 2 0,-7-5-9 16,-10-1-13-16,-4-2-4 0,-6 2-8 15,-28-10-10-15,14 9 6 0,8 6-7 0,1 4 3 16,-4-2 23-16,1 8-16 0,2-4 34 0,1 8 5 16,4-1 18-16,15-1-3 0,2 3 43 15,12 2-5-15,2-2-3 0,8 2-31 0,6 1-7 16,3-1-22-16,19 4 6 0,-16-11-25 0,16 11 14 16,11-18-20-16,5 7-1 0,12-5-1 0,13-2 0 15,17-4 0-15,11-3-19 0,33-8 15 0,11 0 3 16,5 0-3-16,4 3-16 0,-4 0 0 15,1 5 3-15,-6 0 16 0,-20 10-17 0,-21 0 14 16,-3 5-22-16,-17 3 15 0,-2-1-20 0,-14 3 18 16,-6 4-1-16,-5 1 52 0,-6 4 68 0,-5 3 22 15,-14-7 3-15,0 30-13 0,-11-5-17 16,-14 7-11-16,-14 10-19 0,-7-1-17 0,-34 21-25 16,-6-4 4-16,-5 2 10 0,-2-3-12 0,-1 0 15 15,0-1-8-15,0-3 0 0,9 1-7 16,2-4-3-16,17-10-12 0,14-9-6 0,2-1-8 15,9-6 2-15,8-2-13 0,5-8-19 0,3 2-110 16,6-3-120-16,3-2-161 0,2-2-99 0,14-9-91 16,-14 12 76-16,14-12 6 0,0 0-36 15,17-5-106-15,-1-8-477 0,12-6-782 0</inkml:trace>
  <inkml:trace contextRef="#ctx0" brushRef="#br0" timeOffset="18834.78">22736 7540 28 0,'0'0'480'0,"-17"2"-110"0,17-2-98 0,0 0-43 0,-22-2-58 15,22 2-8-15,0 0-17 0,-22-6 6 16,22 6 8-16,-14-4-18 0,14 4 25 0,-16-6-16 15,16 6 5-15,0 0-18 0,-20-6-4 0,20 6-14 16,0 0-19-16,0 0-8 0,-19-6-13 0,19 6-16 16,0 0-3-16,0 0-13 0,0 0-10 0,0 0-6 15,0 0-12-15,0 0-13 0,0 0 14 16,17-5 8-16,5 5 1 0,8 0 10 0,11 0 1 16,12-3 9-16,10 6-8 0,17-6 1 0,5 3-8 15,6 0 7-15,36-2-10 0,0 1 6 16,-22-2-8-16,19-1 5 0,-20 2-10 0,-18 0 4 15,2-1-16-15,0 0 9 0,-8 0-9 0,0 0 8 16,-8-1-2-16,-14 2 10 0,-6 1 2 0,-8-2 19 16,-5 2 23-16,-6-2 11 0,-6 3 18 15,-2-2 8-15,0 2 1 0,-6-1-4 0,-2-2-11 16,-17 3-8-16,30-1-26 0,-30 1-7 0,19-3-21 16,-19 3-1-16,0 0-15 0,0 0-1 0,0 0-62 15,0 0-56-15,0 0-58 0,0 0-39 16,0 0-39-16,-16-6-33 0,16 6-21 0,-17 4-21 15,17-4-27-15,-19 6-19 0,19-6 11 16,-22 14-40-16,22-14-379 0,-17 15-357 0</inkml:trace>
  <inkml:trace contextRef="#ctx0" brushRef="#br0" timeOffset="37456.68">29463 6589 185 0,'9'-14'300'0,"-9"14"-35"0,0 0-52 15,8-11 2-15,-8 11-33 0,0 0 6 0,14-16-19 16,-14 16-11-16,8-10-15 0,-8 10-23 0,11-13 12 16,-11 13-11-16,8-10 24 0,-8 10-14 0,0 0 24 15,11-13-14-15,-11 13 14 0,0 0-23 16,6-14 12-16,-6 14-24 0,0 0 14 0,8-16-21 16,-8 16 22-16,0 0-23 0,3-18 13 0,-3 18-7 15,0 0 3-15,3-25-5 0,-3 25-2 16,0 0 10-16,-3-27-18 0,3 27 6 0,-3-23-25 15,3 23 12-15,-8-25-35 0,2 11 17 0,1-2-18 16,-4 3 10-16,1-4-20 0,0 3 11 0,-3-4-21 16,-3 0 3-16,0 2-7 0,1-1 28 0,-4 0-17 15,-2-3 20-15,-1 1-18 0,-2 1 20 16,0-1-12-16,0 2 16 0,0 2-15 0,3 0 1 16,0 2 5-16,-3-2 2 0,0 5-20 15,-3-5 1-15,3 5-23 0,0-1 1 0,0 1-8 16,-3 3 0-16,0 0-15 0,0-3 5 0,-2 4-9 15,-1 2 14-15,-2 1-15 0,-1-1 9 16,4 1-15-16,-6 1 12 0,2 1-14 0,1-2 15 0,-3 6-10 16,0-2 9-16,3 1-7 0,-9-2-5 15,3 4 3-15,3 0 5 0,-3 1-6 0,1 0-2 16,1 1 5-16,-1 0 5 0,-1 4-7 0,3 0 5 16,0 0-8-16,-6 8 10 0,0-1-8 15,-2 3-1-15,3 3-1 0,-4-1 16 0,-2 3-8 16,0 5 6-16,0-1-5 0,0-2-3 0,8 1 2 15,0-2 4-15,0 0 0 0,3 2 6 16,0 0-35-16,3 0 41 0,2 2-29 0,1 0 37 16,2 0-31-16,3 0 5 0,5-3 38 0,1 3-33 15,2-4 33-15,3 1-28 0,3-4 39 0,5 4-23 16,-3-2 42-16,6 1-16 0,6 0 41 16,2-1 12-16,3 4 52 0,9-2 28 0,2 6-14 15,5-2 20-15,6-1-23 0,9 2 13 16,-1-2-146-16,9 2-35 0,-1-4 0 0,9-3 0 0,3-2 0 15,5-3 0-15,5-3 0 0,4-1 0 16,2-6 0-16,6 3 0 0,-3-6 0 0,0 1 0 16,0-3 0-16,-6-4 0 0,0 2 0 15,-13-3 0-15,-3 0 0 0,-3-3 0 0,0-1 0 16,-5-3 0-16,-1-2 0 0,-2-1 0 0,0-4 0 16,-3-2 0-16,-2-4 0 0,-4 0 0 15,1-1 0-15,-3-5 0 0,-3 0 0 0,0-4 0 0,-6 1 0 16,-2-4 0-16,-3-3 0 0,0 2 0 15,-5-5 0-15,-1 1 0 0,-5 2 0 0,-2 2 0 16,-1-2 0-16,-3 0 0 0,-5 4 0 0,0-1 0 16,-2-6 0-16,-7 4 0 0,1-4 0 15,-6-2 0-15,-2 1 0 0,-4 3 0 0,-4-2 0 16,-1 5 0-16,-6-2 0 0,1 6 0 0,-3 3 0 16,-3 3 0-16,3 2 0 0,3 5 0 15,0 2 0-15,2 3-541 0,3 4-357 0,0 3 8 16,3 3 229-16,-3 2 81 0,3 5-26 0,0 1-53 15,0 4-396-15,3 0-706 0</inkml:trace>
  <inkml:trace contextRef="#ctx0" brushRef="#br0" timeOffset="45666.06">7395 12354 116 0,'-20'-4'264'15,"7"-2"-44"-15,-1 0-78 0,14 6 0 16,-22-8-25-16,22 8 12 0,-22-12-29 0,22 12 27 0,-17-10-30 16,17 10 11-16,0 0-6 0,-19-6-5 15,19 6 0-15,0 0-18 0,0 0 3 0,-17-8-9 16,17 8-7-16,0 0 0 0,0 0-11 0,0 0-2 16,0 0-4-16,-16-6-4 0,16 6 3 15,0 0 7-15,0 0 10 0,0 0 5 0,0 0 8 16,0 0 0-16,0 0 4 0,0 0 1 0,0 0-3 15,0 0-3-15,0 0-1 0,0 0-12 16,0 0 1-16,0 0-6 0,0 0 1 0,0 0-4 16,0 0-7-16,0 0 1 0,0 0-9 0,0 0 2 15,0 0-9-15,0 0-1 0,0 0-7 0,0 0-4 16,0 0-11-16,0 0-5 0,0 0-68 16,-11-4-98-16,11 4-65 0,0 0-59 0,-11 8-44 15,11-8-95-15,-14 16-321 0,14-16-327 0</inkml:trace>
  <inkml:trace contextRef="#ctx0" brushRef="#br0" timeOffset="47357.7">19260 6404 879 0,'-30'-40'31'0,"2"10"-316"0,-5 3 200 0</inkml:trace>
  <inkml:trace contextRef="#ctx0" brushRef="#br0" timeOffset="48089.77">19467 4652 267 0,'-17'-5'436'16,"17"5"-45"-16,-33-3-67 0,33 3-12 0,-33-4-33 15,17 1-12-15,16 3-36 0,-34 0-28 0,34 0-29 16,-24 0-29-16,24 0-20 0,-20 3-7 0,20-3 4 16,0 0 32-16,-16 10 47 0,16-10 59 0,8 10 6 15,9-3 2-15,5 0-2 0,14 2-19 16,16 2 12-16,20 1-42 0,41 5 35 0,8 3 7 16,6 0 6-16,5-2-49 0,3 4-7 0,0-4-15 15,0 1 3-15,-5-2-11 0,-1-1-14 16,-5-2-9-16,-5 0-27 0,-26-7-12 0,-15 3-25 15,-4-5 14-15,-2 0-39 0,-14 1-74 0,-3-3 0 16,-11-2 0-16,-6 2 0 0,-5-1 0 16,-2-2 0-16,-4 1 0 0,-5-1 0 0,0 0 0 15,-2 0 0-15,-20 0 0 0,33 1 0 0,-33-1 0 16,25-1 0-16,-25 1 0 0,0 0 0 0,19-3 0 16,-19 3 0-16,0 0 0 0,0 0 0 15,0 0 0-15,0 0-201 0,0 0-505 0,0 0-77 16,0 0-40-16,-17 6 225 0,17-6-33 0,-27 11-49 15,7-5-515-15,-4 1-839 0</inkml:trace>
  <inkml:trace contextRef="#ctx0" brushRef="#br0" timeOffset="52799.88">12122 4907 322 0,'0'0'336'0,"-25"6"-51"16,25-6-27-16,-25 5-28 0,25-5-16 15,-17 3-6-15,17-3-16 0,0 0-2 0,-24 2-25 16,24-2 2-16,0 0-37 0,-17 4-2 16,17-4-29-16,0 0 0 0,0 0-25 0,0 0 5 15,-19 1-32-15,19-1 15 0,0 0-10 0,0 0 28 16,0 0 6-16,19 10 21 0,-19-10-13 0,25 5 17 15,-3-4-17-15,-3 2 5 0,3-2-22 0,3-1 4 16,0 3-17-16,2-1-4 0,-2-2-20 16,0 1 0-16,0 0-20 0,2-1 10 0,-7 0-18 15,5 2 10-15,-3-1-8 0,-3-1 6 0,-3 0-19 16,-16 0 0-16,36 0-48 0,-36 0-36 16,36 0-68-16,-36 0-41 0,30 0-71 0,-10 3-36 15,2-1-36-15,-3-1-47 0,6 2-37 0,-3-2-314 16,3 4-313-16</inkml:trace>
  <inkml:trace contextRef="#ctx0" brushRef="#br0" timeOffset="53250.67">13773 5070 430 0,'-23'0'350'0,"4"1"-44"0,-3-1-39 15,3 0-9-15,2 0-11 0,17 0 9 0,-30 1-44 16,30-1-9-16,-25 0-19 0,25 0-6 0,0 0-34 15,-25 2-1-15,25-2 34 0,0 0 24 16,0 0 43-16,31 3 22 0,-12-3-19 0,11-3 10 16,12 1-27-16,16-3-7 0,8-4-15 0,5-1-8 15,4-4-20-15,7 1 32 0,26-7 4 16,-1 0-22-16,-21 4-33 0,-14 2-28 0,-1 1-22 16,-10 2-27-16,-9 1-22 0,-2 0-6 0,-14 4-9 15,-1-2-7-15,-1 3-14 0,-10 0-6 0,1 0 0 16,-6 3-6-16,-2-1 0 0,2-2-10 0,-19 5-44 15,28-5-69-15,-28 5-69 0,14-2-88 16,-14 2-86-16,0 0-81 0,0 0 75 0,0 0-15 16,0 0-31-16,0 17-4 0,0-17-30 0,-20 19-52 15,4-9-53-15,5 1-283 0,-9 2-441 16</inkml:trace>
  <inkml:trace contextRef="#ctx0" brushRef="#br0" timeOffset="55755.76">11970 10475 514 0,'0'0'577'0,"-22"-6"-154"0,22 6-69 0,-25-6-72 16,25 6-34-16,-22-7-31 0,22 7-5 15,0 0-10-15,-19-4-23 0,19 4-13 0,0 0-30 16,0 0-24-16,-14-6-9 0,14 6-12 0,0 0 0 16,0 0 11-16,0 0 14 0,0 0 25 15,0 0 3-15,0 0 13 0,0 0-4 0,0 0-3 16,0 0-3-16,0 0-11 0,0 0-6 0,8-16-9 15,-8 16-17-15,17 0-15 0,-17 0 4 0,30-1 31 16,-30 1-11-16,30-3-6 0,-30 3-1 16,31 0-2-16,-31 0 3 0,36 0 5 0,-36 0 6 15,30 0 2-15,-30 0 3 0,36 0-20 0,-14 0 4 16,-22 0-11-16,36-1 17 0,-17 1-27 0,6 0 19 16,-9 0-24-16,9 0 21 0,-3 0-27 15,8-2-5-15,-5 2-33 0,0 2 14 0,0-2-29 16,2 1 26-16,-2-1-36 0,0 3 20 15,0-3-30-15,2 1 31 0,-2-1-32 0,0 5 24 16,0-4-23-16,2-1 31 0,-2 3-33 0,0-2 33 16,3 1-31-16,-4-1 30 0,7 1-35 0,-7-1 29 15,7-1-26-15,-4 0 20 0,4 3-28 16,-1-2 24-16,0 2-26 0,1-3 33 0,-1 3-31 16,0-3 16-16,1 3-8 0,-4 0 0 0,-2-2 0 15,5 1 0-15,-5-1 0 0,5 3 0 0,-8-2 0 16,3-1 0-16,0 2 0 0,3-3 0 15,-4 3-3-15,7 0 6 0,-6 0-7 0,5-2 8 16,-3-1-8-16,-2 3 8 0,6-2-4 0,-1 1 0 16,0 2 0-16,-5-4 0 0,8 3 0 15,-8 0 0-15,5 0 0 0,1-2 0 0,-7 3 0 16,4-2 0-16,-3 1 0 0,-1-2 0 0,1 2 0 16,3 0 0-16,-3 0 0 0,-1-2 0 15,1 2 0-15,3-2 0 0,-3 1 0 0,-1 2 0 16,4-1 0-16,-3-2 0 0,0 1 0 0,-1 2 0 15,7-4 0-15,-4 4 0 0,-2-2 0 0,5 1 0 16,-5-2 0-16,6 2 0 0,-4 0 0 0,3 0 0 16,1-2 0-16,-1-1 0 0,0 4 0 15,1-2 0-15,-1-2 0 0,3 4 0 0,-8-3 0 16,5 1 0-16,1-1 0 0,-1 1 0 0,0-2 0 16,0 3 0-16,1-3 0 0,-4 1 0 15,4 0 0-15,-1-1 0 0,0 0 0 0,-5 0 0 16,5 0 0-16,1 0 0 0,-4 0 0 0,-2 2 0 15,5-2 0-15,-5 1 0 0,3-1 0 0,-3 0 0 16,-1 0 0-16,4 0 0 0,-3 0 0 16,5 0 0-16,-5 0 0 0,0 0 0 0,2 2 0 15,-2-4 0-15,0 2 0 0,5 0 0 0,-5 0 0 16,3 0 0-16,-4 0 0 0,1-1 0 0,3-1 0 16,-3 2 0-16,-1 0 0 0,1-1 0 15,-3 0 0-15,3 1 0 0,0-3 0 0,0 3 0 16,-3 0 0-16,2 0 0 0,-1 0 0 15,1-2 0-15,1 1 0 0,-3 1 0 0,3-2 0 16,0 1 0-16,0 1 0 0,-3-1 0 0,8-2 0 16,-5 3 0-16,0-2 0 0,2 2 0 15,-2 0 0-15,0-1 0 0,2-2 0 0,1 3 0 0,-6 0 0 16,8-1 0-16,-5 1 0 0,3-3 0 16,-4 3 0-16,7-2 0 0,-6 1 0 0,8-2 0 15,-3 3 0-15,-3 0 0 0,7-1 0 0,-4-2 0 16,0 3 0-16,6 0 0 0,0 0 0 15,0-2 0-15,2 2 0 0,1 0 0 0,-1 0 0 16,1 0 0-16,0-1 0 0,-4 1 0 0,7-3 0 16,-6 3 0-16,5 0 0 0,0-1 0 15,-2-2 0-15,2 3 0 0,1-3 0 0,-1 0 0 16,3-1 0-16,-3 4 0 0,1-3 0 0,-1 0 0 16,3 2 0-16,-3-2 0 0,1 1 0 15,-4 1 0-15,1-2 0 0,-3 3 0 0,5-1 0 16,-2-2 0-16,-6 3 0 0,-3-2 0 0,6 2 0 15,0-4 0-15,2 4 0 0,1 0 0 0,-3-1 0 16,2-2 0-16,1 3 0 0,0-2 0 0,-4 1 0 16,-2-2 0-16,1 3 0 0,-4-1 0 15,0-2 0-15,1 1 0 0,-4 1 0 0,-2-2 0 16,2 2 0-16,1-2 0 0,0 0 0 16,-4 0 0-16,4 0 0 0,-1 0 0 0,1-1 0 15,-3 3 0-15,5-2 0 0,-2 0 0 0,2 0 0 16,-2 3 0-16,-1-3 0 0,-2 0 0 0,5 3 0 15,-2-4 0-15,-1 4 0 0,1-1 0 16,-3-2 0-16,5 1 0 0,-5 1 0 0,0-2 0 0,2 2 0 16,-2-4 0-16,0 4 0 0,2 1 0 15,-2-3 0-15,3 2 0 0,-1-1 0 0,4-1 0 16,-1 3 0-16,-2 0 0 0,2 0 0 16,0 0 0-16,6 0 0 0,-6 3 0 0,3-1 0 15,1-1 0-15,-4 2 0 0,3-2 0 0,0-1 0 16,-3 5 0-16,1-4 0 0,-1 2 0 15,-3 0 0-15,4 0 0 0,-1-2 0 0,-2-1 0 16,-1 4 0-16,-2-2 0 0,3-1 0 0,-1 2 0 16,3-3 0-16,-2 4 0 0,2-1 0 15,-2 0 0-15,5 0 0 0,-3 0 0 0,-2 1 0 16,2-1 0-16,1 1 0 0,-1-1 0 0,-3 1 0 16,4 1 0-16,-1-1 0 0,-2-1 0 0,2 1 0 15,-3 2 0-15,4-2 0 0,-4 2 0 0,4-3 0 16,-1 2 0-16,0-3 0 0,6 2 0 15,-3 2 0-15,6-3 0 0,-3-2 0 0,-1 3 0 16,-1-4 0-16,-1 0 0 0,0 0 0 0,-3-4 0 16,6 0 0-16,-6-2-35 0,3-4-361 15,-5-4-139-15,-1-2-190 0,-2-4-119 0,0-10 109 16,-6-1-821-16,1-8-1269 0</inkml:trace>
  <inkml:trace contextRef="#ctx0" brushRef="#br0" timeOffset="58122.82">7483 13084 167 0,'-19'-2'263'15,"19"2"-90"-15,-31-5 14 0,31 5-46 0,-33-5 17 16,33 5-38-16,-33 0 23 0,33 0-19 0,-30-5 9 16,30 5-17-16,-28 0 12 0,28 0-21 0,-19 0-23 15,19 0-9-15,0 0-6 0,-25-1 7 0,25 1-15 16,0 0 18-16,0 0-12 0,-22 0 22 16,22 0-14-16,0 0 18 0,0 0-8 0,0 0 32 15,0 0 19-15,0 0 13 0,0 0 0 0,0 0 0 16,0 0-9-16,31 1-11 0,-9-1-5 15,0 3-21-15,5-1 4 0,6-2-16 0,3 4-13 16,5-3-11-16,6 4 0 0,6 0-7 16,2 0 5-16,14-1 8 0,0 0-11 0,2 0 3 15,-2-1-7-15,3 2-4 0,-1-1-8 0,1-3-9 16,0 4-2-16,-1-3 2 0,7 1-3 0,-7-3 2 16,4 3-3-16,-1-1-6 0,3-1 0 0,0-1-3 15,3 1-6-15,-2 1-2 0,-4-1-4 0,0-1-3 16,1 0 3-16,-4 4-1 0,1-2 0 15,-11-1 1-15,-1 1-2 0,-2-1 6 0,-5 2-9 16,2-2-2-16,-14 2 4 0,3-1-3 16,-2-1 7-16,-1 2 0 0,0-2 9 0,-2-1-2 15,2 2 7-15,-2-1-4 0,5-1 6 0,-3 2-14 16,-2-1 7-16,5-1-12 0,0 0 12 0,-3 3-17 16,1-3 10-16,-1 1-9 0,3 1 8 15,-3 1-13-15,1-3 9 0,-6 1-12 0,5-1 2 16,-11 3 0-16,1-2 2 0,4 1-2 0,-4-2 2 15,-1 0-6-15,-2 3 4 0,-1-2 0 0,1-1 2 16,2 0 3-16,-5 0 0 0,2 0 0 16,1 0 1-16,0 0 12 0,2 0-12 0,-5-4 12 15,-1 4-16-15,4 0 19 0,-3-2-17 0,5 1 19 16,-8-2-22-16,3 2 25 0,0-1-15 16,0 1 16-16,-3-1-20 0,2 1 28 0,-7-2-32 15,8 2 24-15,-6-1-24 0,0-1 17 0,3 2-20 16,-5-2 28-16,8 3-28 0,-6-1 21 15,-2-1-22-15,2 1 24 0,0-1-24 0,-2 1 23 16,5-2-26-16,-3 3 21 0,0 0-27 0,3-1 28 16,-2-1-26-16,-1 2 28 0,3-1-25 0,3-1 30 15,-9 2-33-15,9-1 29 0,-5-2-25 0,2 3 27 16,2 0-26-16,-7 0 25 0,2-1-27 16,0 1 27-16,4-2-25 0,-7 2 22 0,3 0-26 15,1-1 1-15,2 1 6 0,-3 0-3 16,0 0 3-16,3 0 3 0,-2 0 26 0,2 0-27 15,-3 0 25-15,3 0-27 0,3 0 20 0,-6 1-26 16,3-1 32-16,-3 0-26 0,4 0 42 16,1 0-22-16,1 0 42 0,0-1-27 0,-3 1 38 0,3 0-37 15,-6-1 5-15,9-1 3 0,-4 2 2 16,1-3-9-16,-5 3 5 0,2-1-8 0,2-1-7 16,-7 0-2-16,2 2-9 0,-19 0 4 15,31 0-3-15,-31 0 28 0,27-2-30 0,-27 2-5 16,19-3 3-16,-19 3-4 0,0 0-2 0,20 0 1 15,-20 0-1-15,0 0-1 0,0 0-1 0,22-1-6 16,-22 1 1-16,0 0-79 0,0 0-82 16,0 0-129-16,0 0-147 0,0 0-57 0,0 0 13 15,0 0-99-15,14 1-150 0,-14-1-439 0,0 0-811 16</inkml:trace>
  <inkml:trace contextRef="#ctx0" brushRef="#br0" timeOffset="66373.37">5923 12444 45 0,'8'-20'813'0,"-2"3"-182"0,2-3-107 0,-2 3-77 15,2-1-59-15,-3 0-39 0,-5 18-36 0,11-22-43 16,-11 22-31-16,11-18-54 0,-11 18-28 16,0 0 40-16,0 0 19 0,9 13 13 0,-9-13-46 15,0 35-4-15,-3-13-51 0,3 2 5 0,-6 2-17 16,4 2 52-16,-4-1-49 0,1 2 16 16,-1-2-58-16,1-3 21 0,-1 2-50 0,1-2 24 15,-1-4-41-15,1-1 32 0,-1-2-39 0,6-17 41 16,-5 28-22-16,5-28 51 0,-6 18-41 0,6-18 15 15,0 0-38-15,0 0 18 0,8-22-37 16,-2 6 25-16,2-2-28 0,3-2 25 0,0-3-29 16,3-1 37-16,2 0-32 0,4-2 5 0,-4 3 2 15,6 0 17-15,-2 3 8 0,2 2 43 16,-6 6-11-16,1-1 17 0,-1 6-6 0,1 2 37 16,-17 5-13-16,27 0 50 0,-13 7-7 0,-6 1-53 15,1 4-98-15,-1 2 0 0,-3 3 0 0,1 3 0 16,-3 0 0-16,-1 0 0 0,-2 4 0 15,0-4 0-15,3 5 0 0,-3-4 0 0,0-1-141 16,3 0-407-16,-3-2-156 0,0-18-61 0,5 30 89 16,-5-30 105-16,9 23-11 0,-9-23-30 15,0 0-523-15,16 5-782 0</inkml:trace>
  <inkml:trace contextRef="#ctx0" brushRef="#br0" timeOffset="66708.03">6502 12304 347 0,'5'-40'571'0,"1"0"-107"15,-6-1-41-15,-3 1-48 0,-8-2-29 0,-3-1-8 16,-8 5 12-16,-3 1-14 0,-5 5 6 16,-9 7-21-16,-2 5-13 0,-6 8-35 0,-8 8-5 15,-11 10-34-15,-3 10 8 0,-25 19 0 0,6 15 54 16,3 13-8-16,8 10-22 0,8 7-31 0,11 5-42 16,11 7-26-16,19-15-26 0,12-9-21 0,10 2-20 15,9-4-16-15,14-2-5 0,7-4-23 16,15-6 58-16,5-4 22 0,11-9 0 0,3-9-136 15,8-7 0-15,3-10 0 0,3-13 0 16,2-9 0-16,-2-8 0 0,-3-5 0 0,-9-10 0 16,-7-6 0-16,-6-7 0 0,-14-10 0 0,-11-4 0 15,-8-7 0-15,-9 6 0 0,-10-9 0 16,-6 1 0-16,-6 2 0 0,-5 7 0 0,-6 4 0 16,-2 3 0-16,-3 9 0 0,0 2 0 0,3 8 0 15,-1 5 0-15,1 2 0 0,2 8 0 0,4 2 0 16,2 4-526-16,0 5-258 0,2 5-21 0,1 3 107 15,2 7 107-15,4 5-25 0,-1 2-53 16,3 6-435-16,0-1-754 0</inkml:trace>
  <inkml:trace contextRef="#ctx0" brushRef="#br0" timeOffset="69415.87">16121 10590 297 0,'0'0'337'0,"0"0"-53"0,0 0-67 16,0 0 5-16,-22 0-9 0,22 0 16 0,0 0 15 15,0 0-29-15,0 0 7 0,0 0-32 0,0 0-1 16,0 0-9-16,25-1-1 0,-25 1-7 16,16 7-8-16,-16-7 0 0,25 14 14 0,-14-4 3 15,-6 2-3-15,4 6 1 0,-4-1-3 0,-2 2 5 16,0 1-4-16,-6 1-10 0,0-1-4 0,0 4-11 15,-8-2-9-15,6-2 8 0,-6 4 11 16,3-3-25-16,-3 1-19 0,0-4-26 0,0 2-11 16,-3-2-20-16,8-3-9 0,-2-1-8 0,0-1-3 15,8-13-12-15,-14 23 3 0,14-23-2 16,-6 16-2-16,6-16-11 0,0 0-2 0,0 0-4 16,17-9-4-16,-6-1-2 0,3 0-2 15,2-1 0-15,4-3 0 0,-1-2-4 0,8 0 1 16,-7 1-2-16,5 2 2 0,-9 1 2 0,9 1 15 15,-9 1 11-15,-2 0 0 0,5 3 4 0,-7 0-2 16,-1-2-1-16,-11 9 4 0,24-6 22 0,-24 6 11 16,0 0 9-16,17 9-17 0,-17-9 4 0,8 13-25 15,-8-13 7-15,6 17-25 0,-6-17-78 16,-3 23-124-16,3-23-129 0,-3 25-192 0,3-25-114 16,-3 25 123-16,3-25-99 0,3 20-58 15,-3-20-591-15,11 18-884 0</inkml:trace>
  <inkml:trace contextRef="#ctx0" brushRef="#br0" timeOffset="69571.84">16667 10931 528 0,'16'-8'641'0,"-16"8"-127"0,19-15-62 15,-19 15-62-15,20-10-29 0,-20 10-22 0,16-7-10 16,-16 7-32-16,14-8-37 0,-14 8-38 0,0 0-42 16,16-5-37-16,-16 5-25 0,0 0-27 15,31 0-14-15,-31 0-47 0,25 3-120 0,-25-3-93 16,24 5-69-16,-24-5-95 0,22 2-113 0,-22-2-76 15,25-1-434-15,-25 1-624 0</inkml:trace>
  <inkml:trace contextRef="#ctx0" brushRef="#br0" timeOffset="69763.64">17165 10787 107 0,'6'-7'677'0,"-6"7"-112"16,19-13-86-16,-19 13-34 0,14-11-25 0,-14 11-7 15,0 0 0-15,14-12-13 0,-14 12-48 0,0 0-32 16,0 0 2-16,0 0 21 0,0 0-6 15,0 19 113-15,0-19-64 0,-11 24-46 0,5-8-76 16,-2 2-45-16,-3 1-45 0,0-1-35 0,5 4-25 16,-2-4-39-16,-3 7-169 0,3-5-129 0,-3 2-151 15,0 1-182-15,5-3-134 0,-2 0 107 16,2 0-43-16,-2-1-90 0,0-4-521 0,8 1-878 16</inkml:trace>
  <inkml:trace contextRef="#ctx0" brushRef="#br0" timeOffset="70130.92">17488 10823 679 0,'0'-30'602'0,"-6"4"-109"0,-2-4-61 16,-8 0-28-16,-9-3-18 0,-11-4 4 0,-11 4-6 16,-5 1-38-16,-14 6-23 0,-34-4-28 15,-10 9-31-15,-6 5-29 0,-8 9-18 0,17 7-3 16,-20 10 78-16,0 7-11 0,3 9-12 0,8 5-45 15,9 9-12-15,19 6-59 0,8 4-5 16,27 1-58-16,18-3-9 0,10 7-9 0,17-4-4 0,16 5 27 16,17 9-3-16,27 28 36 0,28-7-37 15,14-6 22-15,27-9-45 0,83 20-18 0,-36-35-50 16,-22-22 0-16,6-12 0 0,7-12 0 16,1-10 0-16,-8-15 0 0,-9-12 0 0,-13-11 0 15,-12-12 0-15,-16-12 0 0,-19-3 0 0,-14-5 0 16,-28 10 0-16,-19 7 0 0,-13 3-66 15,-18-3-103-15,-13 0-12 0,-14 1 4 0,-30-18-21 16,-11 10-41-16,-11 4-65 0,-11 11-80 0,-3 3-111 16,-6 11 18-16,-8 8 64 0,-2 9-12 0,21 8-36 15,9 10-48-15,-33 6-40 0,8 9-434 0,5 4-638 16</inkml:trace>
  <inkml:trace contextRef="#ctx0" brushRef="#br0" timeOffset="82138.44">19555 14006 57 0,'0'0'337'0,"-25"0"-46"16,25 0-68-16,-22 3 8 0,22-3-45 0,-19 0 2 16,19 0 4-16,0 0-4 0,-22 0-1 0,22 0-13 15,0 0 10-15,0 0 11 0,-22 1 10 0,22-1 6 16,0 0 8-16,0 0 19 0,0 0 2 0,-17 0 14 16,17 0-11-16,0 0-4 0,0 0-24 15,0 0-10-15,0 0-39 0,0 0 2 0,0 0-6 16,0 0 33-16,0 0 18 0,30 6 63 0,-2-6-44 15,2 0-6-15,12 3-27 0,-1-2-22 16,11-1-7-16,6 0-23 0,0 0-11 0,3 0-16 16,-3 0-18-16,0 0-14 0,-3-1-10 0,-8 1-18 15,-3-3-15-15,-6 3 2 0,-5 0-25 16,-2 0 19-16,-4 0 1 0,-2 0 8 0,-3 0 14 16,0 0-1-16,-22 0-63 0,33-1 0 15,-33 1 0-15,30 0 0 0,-30 0 0 0,20 0 0 0,-20 0 0 16,0 0 0-16,22 0 0 0,-22 0-53 15,0 0-221-15,0 0-59 0,22 0-90 0,-22 0-61 16,0 0-52-16,0 0 44 0,0 0 141 0,0 0 23 16,14 5 15-16,-14-5 11 0,0 0 14 0,0 0 3 15,-11 16-10-15,11-16-7 0,-14 17-10 16,14-17 4-16,-19 13-38 0,8-3-342 0,0-3-250 16</inkml:trace>
  <inkml:trace contextRef="#ctx0" brushRef="#br0" timeOffset="88585.06">30196 6111 221 0,'0'0'340'15,"0"0"-39"-15,0 0-98 0,0 0 33 0,-16 4-69 0,16-4 69 16,0 0-25-16,0 0 36 0,0 0-18 0,0 0 4 15,0 0-2-15,0 0-5 0,0 0 23 16,0 0-26-16,0 0-42 0,0 0-34 0,0 0-30 16,0-22-10-16,11 10-9 0,0-3 0 15,0-4-11-15,6-5-2 0,2 1-7 0,6-10-12 16,-1 2-6-16,4-5-8 0,2-7-6 0,3 0-4 16,-2 1-8-16,2-4-6 0,-3 2-3 0,0 2-2 15,-5 8-8-15,-3-2-3 0,0 2-3 16,-2 7 2-16,-1 1 1 0,-5 2 30 0,0 4-37 15,-3 2 36-15,2 2-39 0,-4 2 25 0,-1 1-41 16,0 0 31-16,0 3-39 0,-8 10 26 0,14-17-36 16,-14 17 37-16,8-10-34 0,-8 10 0 0,0 0 7 15,0 0 4-15,14 10 5 0,-14-10 3 16,3 24 3-16,-3-24 0 0,0 36 0 0,0-15 2 16,0 5 10-16,0 0-6 0,-3 1 4 0,3 1-1 15,0 2-3-15,0 0 6 0,3 0-5 0,-3 3-2 16,3-2 5-16,-1-2-4 0,1-2 2 0,-3-1 38 15,3-2-40-15,0-3 33 0,0 2-38 16,-3-3 38-16,2-3-40 0,-2-17 39 0,3 29-39 16,-3-29 43-16,3 21-41 0,-3-21 38 0,0 0-34 15,0 24 38-15,0-24-31 0,0 0 37 0,0 0-20 16,0 0 24-16,-3 19-36 0,3-19 23 0,0 0-32 16,-14-13 4-16,14 13-8 0,-22-20 0 0,6 7 0 15,-1-4 0-15,-2 1-14 0,-6-3 12 16,0-1-8-16,-2 0 12 0,-1 0-11 0,1 0 12 15,-7 0-5-15,4-2 9 0,3 4-8 0,-4-2 23 16,4 4 9-16,-1-1 26 0,3 3-3 16,3-1 25-16,3 4 0 0,2 1 17 0,4 0-1 15,-4 1 14-15,6-1-29 0,11 10-2 0,-22-10-28 16,22 10-7-16,-14-11-6 0,14 11 5 0,0 0-19 16,0 0 9-16,22-13-11 0,0 13 8 0,6 0-18 15,5 0 14-15,6 0-14 0,5 4 12 16,8-1-9-16,3 0-12 0,11 1 16 15,0 5 4-15,6-3-11 0,-6-1-5 0,3 1 5 0,-11 1 9 16,-3-1-10-16,0 0 12 0,-2-5-14 0,-12 5-3 16,-2-2 5-16,-4-1 6 0,-4 0-8 0,-4-2 13 15,-2 1-9-15,-3-1 10 0,-5 2-5 16,2-2 9-16,-19-1-8 0,28 3-3 0,-28-3-1 16,22 2 8-16,-22-2-12 0,0 0 2 0,0 0-3 15,0 0 2-15,-14 14-5 0,-3-8 13 0,-5 1-12 16,-8 3-3-16,-3 0 5 0,-6 0 3 0,-2 4 3 15,-6 0-6-15,0 2-7 0,-11 2 9 16,3 0-9-16,-3 4 2 0,3-2-4 0,0 2 9 16,0-1-12-16,5-1 9 0,6-1-8 0,3-2 13 15,2 1-2-15,6-3-2 0,3-4-2 16,2 3 2-16,4-2-7 0,2-2 6 0,2 0 2 16,1-2-2-16,5-1 5 0,-2 1-12 0,16-8 11 15,-25 10-35-15,25-10-76 0,-17 7-81 16,17-7-106-16,0 0-131 0,-16 8 45 0,16-8-72 15,0 0-35-15,0 0-93 0,16-5-624 0,1-3-842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29:18.840"/>
    </inkml:context>
    <inkml:brush xml:id="br0">
      <inkml:brushProperty name="width" value="0.05292" units="cm"/>
      <inkml:brushProperty name="height" value="0.05292" units="cm"/>
      <inkml:brushProperty name="color" value="#FF0000"/>
    </inkml:brush>
  </inkml:definitions>
  <inkml:trace contextRef="#ctx0" brushRef="#br0">1235 13572 674 0,'0'0'956'0,"0"0"-164"0,-14-8-84 0,14 8-86 0,0 0-66 16,-17-6-46-16,17 6-24 0,-19-4 40 15,19 4 141-15,-22-3-33 0,22 3-38 0,-19-1-132 16,19 1-464-16,0 0 0 0,-25-3 0 15,25 3 0-15,0 0 0 0,0 0 0 0,-8-9 0 16,8 9 0-16,19-16 0 0,-2 5 0 0,7-3 0 16,7-5 0-16,7 2 0 0,6-6 0 15,3 2 0-15,3-3 0 0,2 4 0 0,-8 0 0 16,3 4 0-16,-6 0 0 0,1 2 0 0,-6 3 0 16,-6-2 0-16,0 3 0 0,-5 4 0 0,-3-1 0 15,-3 3 0-15,-5 1 0 0,-14 3 0 0,17 3 0 16,-17-3 0-16,-3 20 0 0,-5-6 0 15,-3 4 0-15,-11 7 0 0,-3 3 0 0,-11 9 0 16,0 3 0-16,-5 6 0 0,0-2 0 0,-1 6 0 16,-2 0 0-16,5 0 0 0,1 0 0 15,-1-3 0-15,6-1 0 0,0-2 0 0,3 2 0 16,2-11 0-16,6 0 0 0,0-3 0 0,3-5 0 16,0-2 0-16,2 0 0 0,3-6 0 15,1-3 0-15,1-1 0 0,1 0 0 0,3-4 0 16,8-11 0-16,-16 20 0 0,16-20 0 0,-9 16 0 15,9-16 0-15,0 0 0 0,0 0 0 0,0 0 0 16,0 0 0-16,28-6 0 0,-9-4 0 0,3 4 0 16,9-8 0-16,-1 0 0 0,3 4 0 15,3-2 0-15,2 1 0 0,-2-2 0 0,-3 6 0 16,3-2 0-16,-6 2 0 0,1 0 0 16,-6 3 0-16,-1-2-584 0,-2 5-139 0,0-4 19 15,-2 4 45-15,-1-2 175 0,-19 3 24 0,33 0 36 16,-33 0 13-16,30 0-20 0,-30 0 6 0,25-3 6 15,-25 3-5-15,28-7-225 0,-28 7-205 16</inkml:trace>
  <inkml:trace contextRef="#ctx0" brushRef="#br0" timeOffset="281.01">1852 13951 344 0,'11'-10'474'15,"-3"-2"-34"-15,1 1-38 0,-9 11-14 0,8-23-50 16,-8 23-25-16,0 0-18 0,3-20 18 16,-3 20 29-16,0 0 30 0,0 0-32 0,-11-10 3 15,11 10-35-15,0 0-22 0,-22 6-32 0,22-6 39 16,-14 14 14-16,14-14 4 0,-14 20-58 15,14-20-33-15,-8 24-16 0,8-24-2 0,0 22-2 16,0-22-12-16,11 25-19 0,0-12-8 16,3-2-30-16,5-5-131 0,3 3 0 0,3-4 0 15,0-2 0-15,-1-3 0 0,4 0 0 0,-3-3 0 0,-3-2 0 16,0-4 0-16,-6 3 0 0,1-5 0 16,-3 0 0-16,-6-2 0 0,0-1 0 0,-8 14 0 15,0-28 0-15,0 28 0 0,-11-28 0 0,0 14-87 16,-3 2-126-16,-2 2-56 0,-1 0-69 15,1 3-55-15,-3 0-166 0,-1 1-74 0,4 2 160 16,-4 3-9-16,20 1 4 0,-27-2-64 0,27 2-94 16,-19 6-328-16,19-6-620 0</inkml:trace>
  <inkml:trace contextRef="#ctx0" brushRef="#br0" timeOffset="971.57">2558 13647 918 0,'0'0'861'16,"16"-18"-191"-16,-16 18-146 0,0 0-93 16,0 0-48-16,0 0-15 0,0 0 13 0,0 0-14 15,0 0-26-15,-14 13-39 0,6-1-8 0,3 2-1 16,-4 2-59-16,1 2-51 0,0-1-43 0,0 3-23 16,-1 3-20-16,1-1-19 0,0-1-15 0,0 2-11 15,-1 0-15-15,1-3 0 0,0 4-13 16,-1-4-5-16,1 3-2 0,-3-3-5 0,3-2 8 15,0-1 0-15,-3-1 5 0,2 1 4 16,1-4-1-16,-3 1 3 0,11-14 2 0,-14 19-3 16,14-19 6-16,-11 8-10 0,11-8-2 0,0 0-1 15,-16-7-17-15,16 7 0 0,-6-23-4 16,6 23 1-16,-3-37-4 0,6 14-1 0,0-2 4 16,2-2-2-16,4-6-3 0,2 1 8 0,-3 0-6 15,3-4-24-15,3 3 35 0,5-4-16 0,0 0 7 16,1 1-7-16,5 1 40 0,-3-2-24 15,2 7-1-15,4-2 4 0,-3 2 7 0,2 3 3 16,-2 4 19-16,0 2-1 0,0 2-14 0,-3 2 3 16,0 4-9-16,0 2 5 0,-3 2 7 0,-2 2-11 15,-4 3-22-15,-13 4 37 0,25 0-1 16,-25 0 8-16,11 6-12 0,-11-6-5 0,3 20-23 16,-8-5 25-16,-4 4-24 0,-4-1 6 0,-1 5-17 15,-8 3 18-15,-3 4-26 0,-3 0 7 16,1 0 0-16,-1 3-9 0,1-6 4 0,5-3-2 15,0-3-20-15,2-1-16 0,6-4-6 0,1-2-9 16,2 2-5-16,2-6-1 0,9-10 19 0,-11 23 8 16,11-23 10-16,0 0 12 0,14 21 6 0,-14-21 4 15,22 13-13-15,-8-10 28 16,2 4-3-16,4-4 9 0,-4 3 12 0,4-2 11 0,-1 3 55 16,0 0 9-16,-2-1 53 0,-3 4 18 0,-1 0-60 15,-2 0-107-15,-2 4 0 0,-4 0 0 16,-5-14 0-16,3 33 0 0,-6-14 0 0,-5-1 0 15,-3 2 0-15,-3 3 0 0,-5 1 0 16,-1-4 0-16,-4 6 0 0,-1-6 0 0,0 0 0 16,-3 0 0-16,-2-4 0 0,3 2 0 0,-4-2-814 15,-2-3-116-15,3 0-8 0,-6-1 187 16,0 0-54-16,3-1-452 0,-8 4-899 0</inkml:trace>
  <inkml:trace contextRef="#ctx0" brushRef="#br0" timeOffset="1249.04">1056 14737 650 0,'-36'7'1052'0,"-3"0"-171"15,6-4-201-15,6 4-116 0,2-4-125 16,3 0-60-16,2 0-44 0,20-3 51 0,0 0 19 16,-13-6 161-16,26-4-19 0,15 0-46 0,16-6-65 15,22-1-66-15,39-11-370 0,16 2 0 0,12 3 0 16,13 0 0-16,11 0 0 0,11 6 0 15,3-3 0-15,91-3 0 0,-67 6 0 0,-32 6 0 16,-1 2 0-16,1 4 0 0,-6-1 0 0,-8 6 0 16,-11-3 0-16,-14 2 0 0,-28 1 0 0,-21 0 0 15,-20 0 0-15,-8 1 0 0,-6-1 0 16,-11 0 0-16,-8 1-50 0,-22-1-344 0,25 2-48 16,-25-2-71-16,0 0-64 0,-19 0-10 15,-3-2 164-15,-8 1 9 0,-9-3 13 0,0 2 4 16,-5-2-36-16,-8 3-2 0,8-2-93 0,0 1-288 15,2 1-425-15</inkml:trace>
  <inkml:trace contextRef="#ctx0" brushRef="#br0" timeOffset="2868.34">4109 13883 179 0,'0'0'416'16,"0"0"-83"-16,0 0-59 0,0 0-30 0,0 0-18 16,0 0-15-16,0 0 24 0,0 0-20 0,0 0 32 15,0 0-19-15,0 0 16 0,0 0 1 0,0 0-1 16,17-2-23-16,-17 2-21 0,0 0-15 16,0 0-24-16,0 0-15 0,3-26-5 0,-3 26-12 15,2-24-6-15,-2 24-1 0,9-33-15 0,-4 10-15 16,1 2-6-16,2-8-19 0,0-2-2 15,6-4-17-15,0-10 5 0,2-1-11 0,4-8 8 16,2-2-17-16,0 6 11 0,-3-2-17 0,3-1 33 16,-3 13-7-16,1 0 3 0,-4 4 13 15,1 5 5-15,-3 2 2 0,-3 8-1 0,0 1-7 16,0 1-12-16,-3 4-12 0,-3 0-9 0,4 2-16 16,-9 13 4-16,11-10 9 0,-11 10 15 0,0 0-18 15,14 20 44-15,-12-2-35 0,4 2 34 0,-3 5-35 16,-1 5-1-16,1 0 14 0,0 6 25 15,2-2-36-15,1 2 28 0,-1 2-31 0,1-2 24 16,-1-2-27-16,4 0 20 0,-1-1-31 0,-3 0 12 16,4-7-18-16,-4-2 12 0,1-1-23 15,2-3 24-15,-5 0-23 0,2-4 21 0,1-2-14 16,-6-14 21-16,8 25 5 0,-8-25 6 16,0 0-21-16,0 19 1 0,0-19-9 0,0 0-3 15,-19-6-13-15,5-2 8 0,-3-2-3 0,-5 0 1 16,-8-4-11-16,-6-2 0 0,-5-4 5 0,-3 3-6 15,2-2 6-15,-10-2-4 0,8 2 13 0,-8-1-17 16,8 0 0-16,-1 5 13 0,4-3-5 0,2 1 6 16,6 4-3-16,3 1 26 0,5-3 22 15,0 5 21-15,6 0 0 0,0 3-2 0,5-1-22 16,3 1-6-16,11 7-14 0,-8-19 0 16,8 19-2-16,16-20-5 0,1 9 2 0,8 2 6 15,8-2-5-15,8-2 8 0,9 3-1 0,10-3-16 16,4 3-15-16,5-3 0 0,0 3 0 15,2 0 0-15,4 0 0 0,-4 3 0 0,4-3 0 16,-6 1 0-16,-3 1 0 0,-14 2 0 0,1 1 0 16,-12-1 0-16,-5 2 0 0,-6 2 0 0,-2-1 0 15,-6 0 0-15,-3 3 0 0,-19 0 0 0,25 6 0 16,-25-6 0-16,-3 17 0 0,-11-3 0 16,-8 2 0-16,-8 8 0 0,-6 2 0 0,-8 3 0 15,-3 2 0-15,-3 0 0 0,4 4 0 0,-4-1 0 16,-2 2 0-16,2-1 0 0,0 4 0 15,3-5 0-15,1-1 0 0,4 1 0 0,6-8 0 16,6 2 0-16,0-3 0 0,5-3 0 0,3-3 0 16,3 0 0-16,2-4 0 0,3-2 0 15,1 1 0-15,2-4 0 0,0 0 0 0,0 0 0 16,11-10 0-16,-14 16 0 0,14-16 0 0,-14 13 0 16,14-13 0-16,0 0 0 0,-8 14 0 0,8-14 0 15,0 0-272-15,0 0-484 0,0 0-66 0,0 0-5 16,0 0 174-16,0 0-64 0,0 0-599 15,2 19-972-15</inkml:trace>
  <inkml:trace contextRef="#ctx0" brushRef="#br0" timeOffset="4772.64">824 14648 448 0,'0'0'324'0,"0"0"-68"15,-14 13-41-15,14-13-8 0,0 0 30 16,0 0 29-16,-11 10 3 0,11-10-11 0,0 0-12 15,0 0-20-15,0 0-21 0,0 0-22 0,0 0-19 16,0 0-11-16,0 0-41 0,-16-7 20 16,16 7-49-16,0-21 31 0,0 21-42 0,3-38 57 15,-1 14-53-15,-2-1 9 0,6-8-4 0,-3-7 6 16,-1-2 36-16,4-9-52 0,-1-5 32 0,-2-1-37 16,5-5 23-16,-2-7-30 0,-1 13 18 15,1-4-28-15,-1 5 18 0,-2-1-20 0,3 2 13 16,-1 1-21-16,-2 0-2 0,2 2-1 0,-2 7-13 15,0 2 17-15,0 0-4 0,-3 0-12 16,2 2 3-16,4 0-19 0,-3 5 29 0,-1 3-19 16,-2 2 7-16,3 2-21 0,0 1 22 15,0 1-25-15,0 2 12 0,-1 1-14 0,1 3 10 16,-3 3-11-16,3-2 11 0,-3 19-16 0,3-30 21 0,-3 30-25 16,2-23 19-16,-2 23-15 0,0 0 17 15,3-22-24-15,-3 22 24 0,0 0-26 0,0 0 16 16,0-25-23-16,0 25 23 0,0 0-39 0,0 0 36 15,0 0-9-15,6-15 18 0,-6 15-22 16,0 0 31-16,16-10-24 0,-16 10 17 0,30-2-18 16,-10 2 26-16,2-3-40 0,5 3 44 15,6 0-24-15,9 0 21 0,5-1-20 0,10 1 22 16,4-4-23-16,11 2 6 0,5-1-2 0,3 0 4 16,3-1-1-16,2 0 4 0,0-2-1 0,6 2 0 15,0 0-1-15,31-2 3 0,-23 2-26 0,-14 1 29 16,-2 1-28-16,0 0 11 0,-3-1-5 15,-1 3 27-15,-4-2-28 0,-1 1 6 0,1-2 9 16,-15 3-8-16,1-1 28 0,-6-2-31 0,0 3 20 16,-2-2-33-16,-9 2 38 0,-3-1-23 15,-5-2 5-15,-3 3-4 0,-3 0 7 0,-2 0-4 16,-3-1 24-16,-1 1-28 0,-4-3 26 0,-1 3-27 16,0 0 27-16,-19 0-26 0,31 0 35 15,-31 0-14-15,24-2 33 0,-24 2-18 0,0 0 16 16,25 0-22-16,-25 0 15 0,0 0-22 0,17-1 14 15,-17 1-19-15,0 0 14 0,0 0-18 0,0 0 12 16,22 1-22-16,-22-1 20 0,0 0-22 16,0 0 1-16,0 0 4 0,0 0 17 0,0 0-20 15,19 2 15-15,-19-2-15 0,0 0 14 0,0 0-17 16,0 0 18-16,0 0-19 0,0 0 4 0,0 18 2 16,0-18 4-16,-3 19 1 0,3-19 1 15,-8 30 5-15,3-12 5 0,2 2 14 0,-3 5-21 16,1 0 45-16,-1 2-23 0,-2 6 49 15,0 7 17-15,0 3 5 0,-4 5 5 0,1 1-9 16,-2 11 8-16,-1 0-3 0,0 1-11 0,0-1-12 16,3-9-7-16,3 2-1 0,3-3-7 0,-4 0 3 15,1-3-15-15,5-5 7 0,-2-2 9 0,2 0-15 16,0-5 13-16,0 4 14 0,1-8 4 16,-1 2-5-16,3-6-36 0,-3 2 12 0,3-4-56 15,-3-1 0-15,3-1 0 0,0-3 0 0,-2 0 0 16,2-20 0-16,0 35 0 0,0-35 0 15,0 25 0-15,0-25-93 0,0 20-252 0,0-20-152 16,0 0-163-16,0 26-100 0,0-26 95 0,0 0-56 16,0 0-689-16,0 0-1090 0</inkml:trace>
  <inkml:trace contextRef="#ctx0" brushRef="#br0" timeOffset="47351.76">3065 14800 52 0,'-6'-19'312'0,"4"2"-60"0,-1-3-68 0,3 0-3 15,-3 0-51-15,3-1 25 0,0 2-6 0,0-2-13 16,0-4-23-16,3 5 1 0,-3 3-8 15,3-1-12-15,-3 18-6 0,2-35-5 16,-2 35 6-16,0-28-17 0,0 28 22 0,3-23-29 0,-3 23 5 16,0 0-25-16,-3-20 12 0,3 20-30 15,0 0 12-15,0 0-24 0,0 0 14 0,-8 14-17 16,3 3 9-16,-4 8 6 0,1 8-5 0,0 14 37 16,-3 3-2-16,0 15 21 0,0 5-12 15,0 1-5-15,2-1-13 0,1 3-6 0,3-4-2 16,-1-9-10-16,6-2-6 0,0-2-6 0,3-6-2 15,2 0-6-15,4-5 4 0,2-3-2 16,5 0 4-16,3-9-5 0,4 0 8 0,4-6-7 16,6-4 7-16,0-3-7 0,0-4 0 0,3-6-2 15,3-3 7-15,-3 1-11 0,2-2 4 0,1-3-11 16,-6-3-31-16,0-3-37 0,-3-1-41 16,1 1-34-16,-4-4-29 0,1 1-39 0,-6-4-44 15,2-4-43-15,-4-2-73 0,2-4-223 0,-8 5-154 16</inkml:trace>
  <inkml:trace contextRef="#ctx0" brushRef="#br0" timeOffset="47619.99">3715 15270 35 0,'0'0'561'0,"0"0"-138"0,0 0-135 16,0 0-14-16,-5-14-39 0,5 14-57 16,0 0 6-16,0 0-14 0,0 0 5 0,0 0 4 15,16-10-13-15,-16 10-23 0,28 0-29 16,-12 4-21-16,1-1-17 0,5 3-17 0,-3 0-10 15,3 4-13-15,0 1 11 0,0 2-23 0,3 1 9 16,-3 3-19-16,-2-1 14 0,-4 3-22 0,1-2 19 16,-6 1-8-16,-3-1 52 0,-3 2 5 15,-2-1 25-15,-6 2-21 0,-2 0-10 0,-6 2-14 16,0-2-13-16,-6 4-4 0,1-3-7 0,-6 1-3 16,3-2-7-16,-4 0-12 0,1 0-25 0,3-2-76 15,0-2-68-15,5 0-62 0,-2-1-106 16,2 0 10-16,3 3-60 0,0 2-72 0,2-3-265 15,4 3-293-15</inkml:trace>
  <inkml:trace contextRef="#ctx0" brushRef="#br0" timeOffset="49071.65">5187 15270 84 0,'0'0'388'0,"0"0"-116"16,-8-14-61-16,8 14 9 0,0 0-49 0,0 0 3 16,-8-13-18-16,8 13-16 0,0 0-25 0,0 0-20 15,-6-14-14-15,6 14-17 0,0 0-17 0,0 0 5 16,0 0 9-16,-5-16-2 0,5 16 2 15,0 0-1-15,0 0-8 0,0 0 2 0,0 0 4 16,-6-10-2-16,6 10 4 0,0 0 6 0,0 0-6 16,0 0-16-16,0 0 2 0,0 0-5 15,0 0-7-15,0 0 4 0,-11-12-9 0,11 12 4 16,0 0 19-16,0 0 1 0,-22-3 7 0,22 3 10 16,-17-2 4-16,17 2 5 0,-22-1-3 0,22 1-4 15,-27 0-4-15,27 0-6 0,-31 1-3 16,12 2-16-16,3 1-10 0,-4 3-3 0,4-1-11 15,-3 7-3-15,-1 3 12 0,-2 2-19 0,3 4 19 16,0-1-22-16,2 8 14 0,3-4-16 16,3 5 17-16,6-4-19 0,2 0 22 0,9 2-7 15,2-2 19-15,6 2 13 0,2 0 6 0,9-4 7 16,5-3-10-16,-2-1 3 0,5-6 5 16,0-2 14-16,-3-4 16 0,1-2 1 0,-4-2 34 15,-2-4-2-15,0-1 22 0,0-6-12 0,-6-3-17 16,0-2-10-16,-2-2-13 0,-4-7 0 0,1-1 17 15,-6 0-16-15,1 0-4 0,-4-4-21 0,-2 4-13 16,0 2-10-16,-3-2-11 0,-3 4 3 16,0 2-25-16,-2 0-5 0,-4 2-91 0,-2 3-89 15,11 11-137-15,-24-9-14 0,24 9-16 16,-25 0-68-16,25 0-1 0,-22 10-31 0,22-10-82 16,-14 20-22-16,14-20-327 0,-5 26-500 0</inkml:trace>
  <inkml:trace contextRef="#ctx0" brushRef="#br0" timeOffset="49505.59">5485 15293 373 0,'0'0'485'15,"0"-18"-85"-15,0 18-100 0,0 0-11 0,5-16-1 16,-5 16 13-16,20-9-8 0,-20 9 7 0,30 0-48 16,-14 0-21-16,4 6-54 0,-4 3-15 15,4 2-43-15,-4 3-6 0,1 5-9 0,-1 2-4 16,-2 1-18-16,-6 2-10 0,0 0-11 0,-5 2-8 15,-3 2-13-15,0-2-5 0,-8 1-6 0,2-2-5 16,-2 0-7-16,-3-5 2 0,0 3 5 16,3-6-10-16,-3-1 4 0,0-2 4 0,0-4 2 15,11-10 3-15,-17 6-1 0,17-6-8 16,-16-12 6-16,16 12-7 0,-6-28 0 0,3 8-4 16,6 0 1-16,0-2 1 0,2 3-9 0,1-6 4 15,5 2-10-15,0 3 1 0,3 0 3 0,0 2-71 16,-1-1-88-16,7 2-39 0,-4 3-80 15,1 0-48-15,2 7-61 0,0-6-73 0,-2 7-74 16,-1 2-297-16,-16 4-438 0</inkml:trace>
  <inkml:trace contextRef="#ctx0" brushRef="#br0" timeOffset="50040.08">6066 15309 483 0,'0'0'587'0,"0"0"-111"16,17-10-36-16,-17 10-73 0,0 0-10 0,0 0-35 15,0 0-16-15,14-6-39 0,-14 6-30 0,0 0-29 16,0 0-18-16,-3 20-15 0,3-20-18 0,-11 29-25 16,3-12-23-16,-1 0-17 0,1 6-18 15,0-5-11-15,0 2-2 0,-4 0-26 0,4-1 10 16,0-1-25-16,0 0 10 0,2-3-16 0,-2 0 12 16,2-3-13-16,6-12 16 0,-11 22-10 15,11-22 46-15,-8 15 18 0,8-15 4 0,0 0-28 16,0 0 3-16,0 0-16 0,-8-11-8 0,11-6-7 15,-1-4-7-15,4-5-5 0,5-8 17 16,3-4-26-16,5-1 15 0,0-1-24 0,9-9 20 16,2 3-19-16,3 2 6 0,0 6-11 0,-2 6 25 15,2 5-18-15,0 3 11 0,0 2-21 0,-3 8 14 16,-2 3-16-16,-4 4 17 0,1 4-20 16,-5 3 25-16,-1 3-18 0,-5 4 28 0,-3 0-16 15,0 3 35-15,-11-10 3 0,2 33 16 0,-4-16-15 16,-7-1-6-16,-2 6-5 0,3-4-6 15,-6 4-4-15,3-6-7 0,0 1-1 0,0 0-6 16,3-1-7-16,-3-2 0 0,5-1-2 0,1 1 0 16,5-14-31-16,-8 26 35 0,8-26-22 0,2 30 36 15,-2-30-32-15,9 26 41 0,-4-12-18 16,4-3 64-16,2 2-2 0,-6-3 57 0,-5-10-1 16,17 20 40-16,-17-20 44 0,11 14 11 0,-11-14 18 15,0 0-24-15,8 18-9 0,-8-18-146 0,-8 15-64 16,-3-5 0-16,-3 0 0 0,-5 0 0 15,-4-1 0-15,-1-1 0 0,-9 1 0 0,0-2 0 16,-1 0-51-16,7-1-443 0,-1-2-145 0,4 0-99 16,1 2-25-16,1-2 153 0,6-2-55 0,16-2-98 15,-25 7-331-15,25-7-740 0</inkml:trace>
  <inkml:trace contextRef="#ctx0" brushRef="#br0" timeOffset="50222.06">6753 15436 533 0,'22'-9'883'0,"-6"4"-180"16,1 0-155-16,-17 5-72 0,27-8-56 0,-27 8-36 15,22-7-54-15,-22 7-44 0,25-6-43 0,-25 6-48 16,30-7-39-16,-30 7-33 0,36-3-70 16,-14 3-129-16,-2 0-99 0,2 0-97 0,-3 0-85 0,0-1-31 15,1-2-62-15,-1 1-94 0,-3-2-414 16,1 0-615-16</inkml:trace>
  <inkml:trace contextRef="#ctx0" brushRef="#br0" timeOffset="50725">7246 15235 435 0,'0'0'569'0,"0"0"-116"0,0 0-28 0,11-16-66 16,-11 16-11-16,0 0-31 0,0 0 4 16,0 0-39-16,0 0-37 0,0 0-16 0,0 0 34 15,0 0 6-15,0 0-13 0,0 21-30 16,0-21-35-16,-8 35-26 0,2-17-31 0,-2 2-40 0,2 3 4 15,1 0 13-15,-3 0-23 0,-1 1-17 16,4 0-14-16,-3-2 2 0,2-2-22 0,-2 0 11 16,0 0-27-16,2-5 14 0,1 2-15 0,5-17 16 15,-12 26-14-15,12-26 17 0,-8 21-14 16,8-21 11-16,0 0-13 0,-11 10-3 0,11-10-20 16,0 0 4-16,-5-18-10 0,5 18 8 0,0-36-6 15,5 16 0-15,-2-3 4 0,5-4-4 16,0 2 12-16,-2-5-12 0,8 0 8 0,-3 0-9 15,5-2 10-15,1 4-19 0,2 1 19 0,0-2-17 16,6 2 1-16,0-1-2 0,3 3 22 16,2 4-19-16,-5 1 14 0,0 3-15 0,2 4 13 15,-2-1-14-15,-9 6 14 0,4 0-14 0,-4 2 11 16,4 5-9-16,-20 1 22 0,19 0-2 0,-19 0 26 16,11 7 2-16,-11-7 11 0,5 16-9 0,-5-16 5 15,0 27-15-15,0-27-7 0,-8 27-4 16,8-27-3-16,-8 31-4 0,8-31 1 0,-3 29-6 15,3-29 3-15,-3 30-3 0,3-30-2 0,0 34-32 16,0-34 38-16,0 34-32 0,0-18 45 16,-2 1-11-16,-4 3 71 0,1-1-3 0,-9-2 16 15,-3 3-29-15,-2 0 3 0,-3 2-37 0,-8 4 24 16,-6-4-21-16,0 0-52 0,0 0-146 16,-2-1-136-16,-4-2-193 0,4-1-155 0,-1 1 115 15,0-5-50-15,6-4-117 0,0 3-518 0,6-7-856 16</inkml:trace>
  <inkml:trace contextRef="#ctx0" brushRef="#br0" timeOffset="51527.83">5465 15967 508 0,'-30'3'536'0,"3"-1"-120"16,-1 4-87-16,-2-2-44 0,2 5-80 0,3-6-15 15,3 4-35-15,0-1-9 0,3-1-29 16,5 5 20-16,14-10 69 0,-11 16 21 0,11-16 30 15,19 21 9-15,12-12-8 0,21-3-2 0,25 2-24 16,47-6-14-16,17-2-30 0,19-6-18 0,16-3 3 16,103-6-35-16,-67 0 17 0,58-4-8 15,-69 3-8-15,-36 4-26 0,1-2-11 0,-4 3-25 16,-7-2-8-16,-12 3-21 0,-16 4-1 0,-28 0-20 16,-19 1 1-16,-14 0-12 0,-11 1 0 15,-8 3-18-15,-6 1-21 0,-10-3-50 0,-4 0-11 16,1 3-52-16,-6 0-46 0,-6-4-126 0,-16 4 0 15,20-3-31-15,-20 3-12 0,0 0-32 0,0 0 4 16,-25 0-31-16,3 0-52 0,-3 3-65 16,-5 1-299-16,-6 2-438 0</inkml:trace>
  <inkml:trace contextRef="#ctx0" brushRef="#br0" timeOffset="53403.11">5115 16646 510 0,'0'0'436'0,"0"0"-60"0,0 0-67 15,6-19-17-15,-6 19-44 0,0 0-7 0,0 0-37 16,0 0-12-16,0 0-43 0,0 0-8 0,3-18-45 16,-3 18-2-16,0 0-35 0,0 0 3 15,0 0-33-15,0 0 7 0,0 0-25 0,0 0 16 16,0 0-20-16,0 0 15 0,0 0-22 15,0 0 6-15,-6 18 2 0,6-18-3 0,-3 22 0 16,3-22 1-16,-5 23-2 0,5-23 3 0,-3 24 0 16,3-24 1-16,-5 18-4 0,5-18 1 15,-3 16-3-15,3-16 2 0,0 0-3 0,-6 22 3 16,6-22-3-16,0 0 2 0,-2 18-1 0,2-18-2 16,0 0 0-16,0 0 5 0,-3 16-1 0,3-16 1 15,0 0 0-15,0 0-2 0,0 0 1 0,-3 15 3 16,3-15-4-16,0 0 2 0,0 0 0 15,0 0 1-15,0 0 2 0,0 0-6 0,0 0 2 16,-3 16-1-16,3-16-3 0,0 0 6 0,0 0-4 16,0 0-4-16,0 0 3 0,0 0 3 15,0 0-3-15,0 0-5 0,0 0 6 0,0 0 1 16,0 0 0-16,0 0-2 0,0 0 3 0,0 0-5 16,0 0 6-16,0 0-4 0,0 0-3 0,0 0 0 15,0 0 6-15,0 0-4 0,0 0 0 16,0 0-1-16,0 0-7 0,0 0-17 0,0 0-24 15,0 0-16-15,0 0-46 0,0 0-21 0,0 0-80 16,0 0 36-16,0 0-69 0,0 0 1 16,0 0-25-16,0 19-70 0,0-19-242 0,0 0-140 15</inkml:trace>
  <inkml:trace contextRef="#ctx0" brushRef="#br0" timeOffset="56101.89">5259 16642 354 0,'-11'-20'403'15,"11"20"-63"-15,-9-13-75 0,9 13-37 16,-13-7-28-16,13 7-18 0,0 0-24 0,-28 4 2 16,14 5-25-16,1 1-6 0,-1 4-16 0,-3 1-28 15,6 3 5-15,-3 2-17 0,3 2 9 0,0-4-18 16,0 4 2-16,3-3-11 0,3-1 1 0,2 1 6 16,3-19 6-16,0 31 15 0,0-31 2 0,14 26 12 15,-3-17-17-15,5-4 2 0,6-3-26 16,0-4 4-16,3-2-4 0,0 3-4 0,0-8 0 15,-1 2-6-15,-1-3 20 0,-1-3 12 0,-3 2 26 16,-3-5 13-16,-2-3 0 0,-6 1 22 0,1-1-9 16,-7-3-11-16,-4 4-3 0,-4-4-26 15,-2 2 0-15,-3 4-33 0,-3 0 4 0,-2 3-25 16,-4 2 2-16,1 4-25 0,-3 0 9 0,0 7-17 16,3 0 6-16,-1 4-15 0,4 5 10 0,-1-2-12 15,6 10 14-15,6-2-1 0,-1 3-4 0,6 2 0 16,3 2 2-16,5 0 1 0,3-1 1 15,3-2-11-15,0-1 6 0,5-2-6 0,0 0-13 16,1-5-29-16,2-1-16 0,-3-4-7 0,3 1 0 16,0-4-13-16,0-6-4 0,-3 0 8 0,-2-1 12 15,2-2 18-15,-2-4 7 0,-3 4 16 0,-1 1-3 16,1-5 11-16,-3 4-5 0,0-3 14 16,-11 9-9-16,20-15 6 0,-20 15-9 0,19-13 9 15,-19 13-13-15,22-13 17 0,-22 13-10 0,22-8 10 16,-22 8-7-16,25-5 9 0,-25 5-8 0,25 0 13 15,-25 0-13-15,30 5 13 0,-16 0-8 0,5-2-2 16,-3 1 7-16,4 2-1 0,2 0 2 0,-3 1 12 16,3 1-5-16,-3-2-6 0,3 1 0 0,-2 2 0 15,2-5-27-15,-3 5-65 0,0-4-48 16,1 0-43-16,-1 0-67 0,-2-3-11 0,2 5-69 16,-3-7 48-16,4 3-33 0,-20-3 9 0,33 0 1 15,-33 0-56-15,33-3-189 0,-33 3-111 0</inkml:trace>
  <inkml:trace contextRef="#ctx0" brushRef="#br0" timeOffset="56232.99">6295 16797 382 0,'0'0'451'0,"0"0"-75"0,17-6-53 0,-17 6-18 15,0 0-16-15,0 0-28 0,0 0-33 0,11-5-37 16,-11 5-32-16,0 0-30 0,0 0-30 16,0 0-23-16,0 0-17 0,16-9-32 0,-16 9-42 15,0 0-60-15,22-1-55 0,-22 1-47 0,17-3-54 16,-17 3-73-16,25 3-53 0,-25-3-300 0,27 1-212 15</inkml:trace>
  <inkml:trace contextRef="#ctx0" brushRef="#br0" timeOffset="56585.94">6962 16697 349 0,'0'0'705'0,"0"0"-161"16,0 0-60-16,0-20-103 0,0 20-21 0,0 0-67 16,0 0-24-16,0 0-56 0,-5-15-24 15,5 15-44-15,0 0-25 0,0 0-35 0,0 0-7 16,0 0-28-16,0 0 3 0,0 0 2 0,0 0 21 0,0 0 1 16,0 0 1-16,-6 15-6 0,6-15-15 15,-3 15 1-15,3-15-12 0,-5 25-6 0,5-25-8 16,-6 25-6-16,6-25-4 0,-5 24 2 15,5-24-6-15,-6 21-2 0,6-21-6 0,-5 17 1 0,5-17-4 16,0 0 2-16,-6 22 1 0,6-22-4 16,0 0-20-16,0 0-51 0,0 0-31 0,-5 15-29 15,5-15-48-15,0 0-44 0,0 0-13 0,0 0-47 16,0 0 30-16,-20 0-6 0,20 0-17 0,-13-4-50 16,13 4-24-16,-25-6-70 0,25 6-228 15,-25-5-199-15</inkml:trace>
  <inkml:trace contextRef="#ctx0" brushRef="#br0" timeOffset="56804.74">6689 16702 267 0,'-8'-15'734'0,"8"15"-151"0,0 0-110 0,-6-17-73 16,6 17-67-16,0 0-8 0,14-24-24 0,-3 14 1 15,6-4-14-15,8-2-26 0,5 2-48 0,8-3-20 16,4 1-50-16,2-1-21 0,-3 7-33 15,3 0-3-15,-8 0-39 0,0 4-17 0,-6 0-92 16,-2 2-68-16,-3 4-74 0,-3 4-28 0,-6 2-56 16,1 4-10-16,-9 4-39 0,-5 2-59 15,-6 3-11-15,-2 2-25 0,-9 5-333 0,-3 2-355 16</inkml:trace>
  <inkml:trace contextRef="#ctx0" brushRef="#br0" timeOffset="56953.36">6860 16948 414 0,'-19'20'623'0,"2"-5"-64"0,1-2-40 16,2-1-92-16,6-2 60 0,8-10-39 0,-9 15 7 15,9-15-38-15,0 0-25 0,25-5-41 0,-6 0-54 16,4 0-55-16,1-5 20 0,4 0-38 16,2-1-41-16,1 2-41 0,-1-1-31 0,0 3-83 15,-5-1-118-15,3 2-143 0,-4-1-137 0,1 4-23 16,-3-1-8-16,0 2-38 0,0 4-14 16,-8-2-7-16,-14 0-38 0,30 10-83 0,-30-10-254 15,20 13-453-15</inkml:trace>
  <inkml:trace contextRef="#ctx0" brushRef="#br0" timeOffset="57294.72">6028 17601 210 0,'0'0'781'0,"0"0"-191"0,-17 7-109 15,17-7-109-15,0 0-70 0,0 0-51 0,0 0-42 16,-14 5-42-16,14-5-35 0,0 0-29 0,0 0-18 15,-8 13-11-15,8-13-18 0,0 0-8 0,0 24-7 16,0-24-74-16,-3 20-64 0,3-20-45 0,3 26-89 16,-3-26 24-16,0 29-68 0,0-29-2 15,-5 27-27-15,5-27-44 0,-9 24-282 0,4-10-188 16</inkml:trace>
  <inkml:trace contextRef="#ctx0" brushRef="#br0" timeOffset="57437.08">5865 17922 265 0,'0'0'310'0,"-14"15"-24"0,14-15-53 16,-8 10-46-16,8-10-20 0,0 0-17 15,-11 20-18-15,11-20-11 0,0 0-29 0,-5 19-13 16,5-19-9-16,0 0-27 0,-3 24-6 0,3-24-5 16,0 17-39-16,0-17-46 0,0 30-78 0,0-30 7 15,-6 33-102-15,3-17-60 0,3-16-147 0,-2 31 29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30:36.350"/>
    </inkml:context>
    <inkml:brush xml:id="br0">
      <inkml:brushProperty name="width" value="0.05292" units="cm"/>
      <inkml:brushProperty name="height" value="0.05292" units="cm"/>
      <inkml:brushProperty name="color" value="#FF0000"/>
    </inkml:brush>
  </inkml:definitions>
  <inkml:trace contextRef="#ctx0" brushRef="#br0">1808 6277 325 0,'-11'23'489'0,"11"-23"-103"0,-11 18-80 0,11-18-34 16,-6 16-23-16,6-16-21 0,0 0 22 0,-2 16 29 15,2-16 30-15,0 0 38 0,0 0-18 16,0 0-36-16,0 0-45 0,2-26-19 0,4 2-13 15,2-9-6-15,6-13-11 0,3-14-35 16,-1-4-5-16,3-7-38 0,9-34 7 0,0-2 29 16,2-1-40-16,3-2-9 0,-3 2-5 0,-2 1 10 15,2 5-6-15,-5 25 17 0,-6 15 12 0,-2 9-20 16,-3 10 24-16,-6 7-34 0,0 6-14 16,0 7-37-16,-2 2-6 0,2 0-16 0,-5 5-8 15,2 2-24-15,-5 14 14 0,0 0 12 0,0 0-12 16,0 0-13-16,20 20 14 0,-18 4-12 0,4 4 1 15,-1 11 7-15,4 5 9 0,-4 8 0 16,4 2-2-16,-1 11-8 0,0 0 23 0,0 0-9 16,3 1-13-16,-2 0 6 0,2-2 2 0,0-3-2 15,-3-7 8-15,6-2 12 0,-3-4-22 16,0-2-10-16,0-5 10 0,0-6 1 0,-3-6-4 16,0-3 2-16,-2-3 3 0,2-3 10 0,-2 0 25 15,-4-3 29-15,4-3 26 0,-6-14 26 0,5 26-126 16,-5-26-8-16,0 0 0 0,-2 16 0 15,2-16 0-15,0 0 0 0,-31-2 0 0,9-3 0 16,-3-4 0-16,-8-2 0 0,-8-4 0 0,-9-3 0 16,-5 1 0-16,-3-3 0 0,1 0 0 0,-4 1 0 15,0-1 0-15,-2 0 0 0,0 3 0 16,2-1 0-16,3 3 0 0,8 4 0 0,4-1 0 16,10 2 0-16,0 3 0 0,3-3 0 15,8 5 0-15,0 0 0 0,6 0 0 0,0 0 0 16,2 0 0-16,6 0 0 0,11 5 0 0,-16-10 0 15,16 10 0-15,8-15 0 0,11 5 0 0,9-6 0 16,16-1 0-16,16-10 0 0,34-6 0 16,8-6 0-16,11 5 0 0,3-3 0 0,5 3 0 15,0 0 0-15,1 4 0 0,-7 2 0 0,-4 4 0 16,-26 6 0-16,-13 5 0 0,-6 3 0 0,-14 1 0 16,-10 2 0-16,-7 0 0 0,-4 4 0 15,-4-1 0-15,-5 1 0 0,0 2 0 0,-22 1 0 16,28 4 0-16,-28-4 0 0,0 0 0 0,-3 27 0 15,-11-11 0-15,-8 5 0 0,-13 8 0 0,-15 5 0 16,-27 20 0-16,-9 3 0 0,-2 3 0 16,-8 0 0-16,-1 4 0 0,1 0 0 0,-1 2 0 15,4 0 0-15,2-5 0 0,8-1 0 0,6-9 0 16,19-6 0-16,11-11 0 0,6-4 0 0,8-6 0 16,5-4 0-16,6-3 0 0,0-3 0 0,5-2 0 15,1 1 0-15,2-3 0 0,3-3 0 16,0 1 0-16,11-8 0 0,-17 12 0 0,17-12-749 15,0 0-218-15,0 0-72 0,9-34 207 0,2 6-625 16,8-10-1150-16</inkml:trace>
  <inkml:trace contextRef="#ctx0" brushRef="#br0" timeOffset="54130.9">10653 9436 95 0,'0'0'256'0,"-11"-4"-49"15,11 4-25-15,0 0-14 0,-20-6-20 0,20 6-2 16,0 0-28-16,0 0 11 0,-16-6-22 0,16 6-10 16,0 0-26-16,0 0 2 0,0 0-21 0,0 0 6 15,-14-4-1-15,14 4 10 0,0 0 10 16,0 0 15-16,0 0 20 0,30 4-8 0,-5-4 13 16,5 2-8-16,14-4 12 0,14 2-14 15,8-3 8-15,12 3-18 0,2-3 8 0,2 3-18 16,1-2 4-16,2 0-23 0,-2 1 7 0,-3-2-9 15,3 1-2-15,-6 0-1 0,0 0-1 0,-5-1 5 16,-1-2 1-16,-10 2-6 0,-6 0-5 0,-3-3 1 16,-2 2-2-16,-9 0 3 0,1-1-5 0,-12 0 0 15,0 3 1-15,-5-2 1 0,-3 3 4 16,-2-2-13-16,2 3-10 0,-9-3-10 0,-13 3-2 16,31-3-11-16,-31 3-1 0,0 0-1 15,22 0-5-15,-22 0-5 0,0 0-17 0,0 0-43 16,0 0-34-16,8 9-35 0,-8-9-38 0,0 0-22 15,0 0-44-15,0 0-14 0,-3 17-19 16,3-17-51-16,0 0-8 0,0 0-41 0,-5 14-354 16,5-14-291-16</inkml:trace>
  <inkml:trace contextRef="#ctx0" brushRef="#br0" timeOffset="138961.01">20112 10476 307 0,'0'0'330'0,"-11"-10"-73"0,11 10 18 0,-14-6-50 16,14 6 17-16,-14-7 3 0,14 7-26 16,0 0-13-16,-16-8-32 0,16 8-8 0,0 0-16 15,-17-9 3-15,17 9-13 0,0 0 0 0,-14-7-19 16,14 7-8-16,0 0-16 0,0 0-10 0,0 0-17 15,-14-6-12-15,14 6 15 0,0 0 25 16,0 0 31-16,0 0 25 0,17 6 14 0,-17-6 19 16,36 4-4-16,-11-1-1 0,8-3 1 0,5 0-9 15,9 3-2-15,11-3-11 0,14 0 41 16,2 0 8-16,6 0-24 0,3 1-8 0,2-1-32 16,3 2-9-16,3-2-28 0,-5 0-3 0,2 1-21 15,-5 1-6-15,-3-1-21 0,0 2 6 0,-9-2-25 16,-10 2 7-16,-6-3-22 0,-8 2 5 15,-6-1-13-15,-2-1 8 0,-9 3-9 0,0-3 14 16,-5 1-16-16,-3 1 24 0,0-2-20 0,-2 0 18 16,-20 0-19-16,33 0 0 0,-33 0 2 15,24 1-7-15,-24-1 1 0,20-1-8 0,-20 1-57 16,0 0-92-16,22-3-106 0,-22 3-110 0,0 0-111 16,16-9-88-16,-16 9 136 0,0 0 11 0,6-15-23 15,-6 15-48-15,0 0-46 0,0 0-85 0,-3-19-278 16,3 19-530-16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33:38.041"/>
    </inkml:context>
    <inkml:brush xml:id="br0">
      <inkml:brushProperty name="width" value="0.05292" units="cm"/>
      <inkml:brushProperty name="height" value="0.05292" units="cm"/>
      <inkml:brushProperty name="color" value="#FF0000"/>
    </inkml:brush>
  </inkml:definitions>
  <inkml:trace contextRef="#ctx0" brushRef="#br0">1998 8527 498 0,'0'0'440'0,"-5"18"-41"16,5-18-11-16,0 0 14 0,-6 16-5 0,6-16 37 16,0 0 46-16,0 0-2 0,0 0-116 0,0 0-66 15,0 0-61-15,-5-13-30 0,7-7-45 0,4-5 0 16,5-10-18-16,3-12-5 0,8-13 2 15,3-7 23-15,10-33-25 0,7-2 1 0,2 3-6 16,0 1-6-16,3 1 6 0,-3 4-3 0,-3 5 9 16,-8 15-22-16,-2 16-9 0,-7 1 7 15,-1 8 59-15,-4 8-46 0,-5 8 10 0,-1 4-26 16,-2 5-35-16,0 3-27 0,-2 3-23 0,-4 1 5 16,-5 16-29-16,17-4 6 0,-17 4-5 15,14 23 8-15,-9-1-11 0,3 11 14 0,-2 4-5 16,-1 16 11-16,1 3-21 0,-1 11 27 0,1 6-6 15,-1-2-17-15,-2 0 0 0,3 4-6 0,-1-6 12 16,3 1 24-16,-2-4-27 0,2-12 7 0,0-2-15 16,-2-5 12-16,2-9-18 0,-2-4 17 15,-1-6-1-15,1-3 3 0,-3 1 13 0,-1-6 2 16,1-2-2-16,-3-18-24 0,3 30 0 0,-3-30 0 16,0 0 0-16,-8 12 0 0,8-12 0 15,-28-10 0-15,9-2 0 0,-6-6 0 0,-8-4 0 16,-3-3 0-16,-8-4 0 0,-6-1 0 0,1 3 0 15,-4-1 0-15,-2 2 0 0,-3 2 0 16,0 4 0-16,1 0 0 0,-4 3 0 0,3 2 0 16,6 5 0-16,-1 2 0 0,6 1 0 0,6-2 0 15,5 3 0-15,9 2 0 0,-1 1 0 16,6-1 0-16,3 1 0 0,19 3 0 0,-22-10 0 0,22 10 0 16,14-10 0-16,8 0 0 0,11-3 0 15,22-7 0-15,14-2 0 0,33-10 0 0,11-2 0 16,2 0 0-16,4-2 0 0,-1 0 0 15,-2 2 0-15,0 1 0 0,-3 0 0 0,-3 3 0 16,-8 0 0-16,-22 11 0 0,-16-1 0 0,-7 7 0 16,-13 0 0-16,-10 6 0 0,-1-2 0 0,-9 3 0 15,-4 2 0-15,-20 4 0 0,16 4 0 16,-16-4 0-16,-14 22 0 0,-10-4 0 0,-12 10 0 16,-14 6 0-16,-30 19 0 0,-5 2 0 0,-9 1 0 15,0 1 0-15,1 3 0 0,-4 0 0 0,4 1 0 16,2-1 0-16,2 3 0 0,7-2 0 15,2-4 0-15,8-1 0 0,14-12 0 0,17-10 0 16,0-2 0-16,8-4 0 0,8-6 0 0,0-2 0 16,8-5 0-16,1 0 0 0,-1-5 0 0,4 3 0 15,1-6 0-15,12-7 0 0,-13 12-181 0,13-12-623 16,0 0-165-16,0 0-1 0,0-19 81 16,5-1-499-16,3-8-1062 0</inkml:trace>
  <inkml:trace contextRef="#ctx0" brushRef="#br0" timeOffset="25715.14">23780 8754 376 0,'0'0'360'16,"14"-12"-58"-16,-14 12-61 0,11-10-8 0,-11 10-43 15,0 0-24-15,0 0-3 0,8-14-26 0,-8 14-12 16,0 0-8-16,-11-14-13 0,11 14-11 15,-19-12-13-15,2 7-6 0,1-4-13 0,-9 3-16 16,0 1-1-16,-11-4-3 0,-2 2 1 0,-9-3 1 16,-3 0-5-16,1 0 2 0,-4 0-5 15,1 0-3-15,0 2 0 0,-3-2-2 0,5 2-4 16,-2 0 2-16,5-1-5 0,8 4-3 0,1-1-3 16,4 2-4-16,4-1-1 0,3 3-2 0,4-1 3 15,1-2-10-15,0 4 6 0,6-3-2 0,16 4-3 16,-28-5 1-16,28 5-5 0,-22-2-1 15,22 2 3-15,0 0-2 0,0 0 0 0,0 0 0 16,0 0 4-16,0 0-4 0,9 25 8 0,-9-25-7 16,16 22 5-16,-8-10-10 0,1 4 10 15,-1 1-10-15,-3 3 11 0,4 6-7 0,-7 2 12 16,1 8-9-16,0 4 8 0,-3 6-6 0,-3 8 11 16,-5 13-4-16,0 3 7 0,-3 8 5 15,-3 4 6-15,-11 29-3 0,0 3 2 0,-2 3-8 16,-4 3 6-16,1 6-3 0,0 5-3 0,-1 3 2 15,4 3 9-15,2 3 30 0,-3 1 1 16,6 5 14-16,0-1-18 0,3 1-2 0,3-4-9 16,4-3-2-16,1-4-8 0,6-3 11 0,5 0 18 15,3 1 15-15,2-3-6 0,3 0-10 0,1-3-6 16,7 3-6-16,-2-5 3 0,5-4-16 16,3-1 4-16,0-6-2 0,3-2-10 0,0-5 11 15,3-7-5-15,-4-20 0 0,1-12-6 0,3-5-7 16,-1-3-1-16,4-2-3 0,2-6-1 0,0-4-2 15,0-5-6-15,5-9-1 0,-4-5 1 16,1-8-29-16,7-5-53 0,-6-6-58 0,2-4-53 16,1-6-42-16,2-3-41 0,6-6-72 0,-3-2-97 15,0-4-42-15,0-3-496 0,0 2-626 0</inkml:trace>
  <inkml:trace contextRef="#ctx0" brushRef="#br0" timeOffset="28269.9">25332 7487 325 0,'-19'-3'302'0,"19"3"-17"0,0 0-55 0,0 0-26 15,0 0-11-15,-14-6-7 0,14 6-6 16,0 0-1-16,0 0-30 0,0 0-10 0,-6-20-10 16,6 20-6-16,0 0 4 0,6-20-10 0,-6 20-6 15,3-20-22-15,-3 20-13 0,5-27-15 16,1 10-3-16,-4-2-2 0,4-1-10 0,-1-2-3 16,4-3-12-16,-4 3-2 0,3-4-6 0,3-7-1 15,0 3-2-15,3 0-6 0,-3-1 0 0,3-1 2 16,0 4 4-16,0-1 1 0,-1 2-3 0,-2 4-2 15,0 2 0-15,-2 1-3 0,2 0-2 16,-3 6-2-16,-2-2-1 0,2 2-1 0,-3 1-3 16,-5 13-3-16,11-23 1 0,-11 23-4 0,9-16-3 15,-9 16 5-15,8-14-5 0,-8 14 3 16,0 0-4-16,11-13 1 0,-11 13 4 0,14-7 2 16,-14 7-1-16,27-3 2 0,-7 0-5 0,2 2 4 15,2-2-4-15,4 3 4 0,5 0-1 16,8 0-3-16,3 0 6 0,12 0 0 0,4 0-1 15,12 0-2-15,2 0 0 0,9 4 0 16,0-4 0-16,5 3 0 0,0 0 0 0,36 1-3 0,0 1 2 16,-3 0 1-16,-19 1-1 0,22 0-2 15,-2 2 3-15,2-2-15 0,-3 1 18 0,-19-1-17 16,-14 0 16-16,3-2-17 0,30 2 20 0,-19-1 2 16,-13 0-22-16,-1 0 18 0,33 1-13 15,-19 0 15-15,-14-2-14 0,33 2 17 0,-21 2-20 16,-15-3 19-16,1 0-18 0,-1 1 20 0,0 0-19 15,-2-2 18-15,-3 2-17 0,-3 1 16 0,-2-1-17 16,-1-1 3-16,-2 0 1 0,-6-1 0 16,-6-1 4-16,-2 2-3 0,-3 0 0 0,-2-1 3 15,-1 0-2-15,-10-2 3 0,2 2 1 0,-3-1-7 16,0 0 8-16,-2-3-2 0,0 2 1 16,-1 0 1-16,3-1-4 0,-2-1 0 0,0 0 2 15,2 3-1-15,-2-1 3 0,-1-2-2 0,-5 0-3 16,0 0 2-16,-2 0-1 0,-1 0 6 0,0 2-3 15,-2-2-3-15,-1 0 1 0,-2 0 3 16,3 2-6-16,-3-2 6 0,-3 1-5 0,2-1 7 16,-2 0-7-16,0 3 3 0,-2-3 1 0,-1 0-2 15,0 2-2-15,-19-2 7 0,33 0-9 0,-33 0 8 16,28 2-5-16,-28-2 5 0,19 2-4 0,-19-2 1 16,0 0 0-16,22 1 4 0,-22-1-7 0,0 0 2 15,0 0-4-15,20 0-1 0,-20 0-3 0,0 0 5 16,0 0-4-16,0 0 2 0,13 7-3 15,-13-7 8-15,0 0-4 0,0 0 6 0,-2 22-7 16,2-22 8-16,-9 26-3 0,7-8 4 0,-7 2-5 16,4 0 4-16,-6 3-2 0,0 5 2 0,0 4 1 15,-3 1 2-15,-3 7-4 0,4 2 8 0,-4 3 16 16,6 0-20-16,-3 5 21 0,1 12-17 16,2-13-7-16,5 7-94 0,1-2-78 0,2 2-106 15,3 0-174-15,3-4-352 0,2-4-407 0</inkml:trace>
  <inkml:trace contextRef="#ctx0" brushRef="#br0" timeOffset="39498.44">24271 8949 355 0,'0'0'389'0,"0"0"-52"0,0 0-81 0,0 0-24 16,0 0-12-16,0 0-17 0,0 0 2 0,0 0-25 16,0 0 3-16,0 0-18 0,0 0 3 15,0 0-11-15,0 0-1 0,19 5-1 0,-19-5-6 16,22 1 7-16,-22-1-15 0,25 0-6 0,-25 0-15 15,30 0-6-15,-30 0-12 0,33-1-12 0,-13-4-12 16,-20 5-16-16,30-4-15 0,-30 4-5 0,30-6-7 16,-30 6-11-16,28-4-2 0,-28 4-4 15,22-3-10-15,-22 3-75 0,16-3-54 0,-16 3-52 16,0 0-65-16,17-4-63 0,-17 4-74 0,0 0-60 16,0 0-38-16,19-1-320 0,-19 1-395 15</inkml:trace>
  <inkml:trace contextRef="#ctx0" brushRef="#br0" timeOffset="41793.54">24251 10630 447 0,'0'0'373'0,"-11"7"-80"0,11-7-49 0,0 0 1 16,0 0-2-16,0 0-2 0,0 0-11 0,0 0 5 15,17 9-16-15,-17-9-13 0,17 1-8 0,-17-1-16 16,27 3 1-16,-8-1 0 0,1-2 6 0,-1 0-13 16,3 0-14-16,0 0-13 0,-3-2-20 15,3 2-18-15,0-3-25 0,-2 3-13 0,2 0-16 16,-3-3-8-16,-2 3-8 0,2-2-12 16,-19 2-9-16,33-2-2 0,-33 2-43 0,28-3-52 15,-28 3-52-15,27-1-54 0,-27 1-56 0,19-4-30 16,-19 4-67-16,17 0-85 0,-17 0-95 0,14-6-365 15,-14 6-514-15</inkml:trace>
  <inkml:trace contextRef="#ctx0" brushRef="#br0" timeOffset="47254.15">29077 12514 562 0,'0'0'436'0,"-11"-15"-73"0,11 15-72 16,-5-15-3-16,5 15-43 0,-3-25-4 15,3 25-34-15,3-30-7 0,2 15-4 0,1-1-27 16,-1 2-11-16,4-2-21 0,2 0-38 0,0 2-8 16,5 0-21-16,1 2-6 0,5 4-20 0,3-2 1 15,0 4-15-15,8 1 11 0,5 0-5 16,1 5 1-16,2 3 7 0,12 0 2 0,-4 4 1 15,6 0-22-15,9 3 13 0,-1 3-17 0,-2 0 7 16,-1 0-19-16,-2 1 14 0,-11-1-17 16,0 0 6-16,-3-2-8 0,-8-1 12 0,-3 0-31 15,0-1-16-15,-8-2-55 0,0-2-39 0,-3 4-45 16,-3-3-47-16,-3-3-31 0,-16-3-38 16,31 2-57-16,-31-2-39 0,19-10-395 0,-19 10-372 15</inkml:trace>
  <inkml:trace contextRef="#ctx0" brushRef="#br0" timeOffset="47487.89">30216 12244 379 0,'0'0'353'16,"-14"-16"-50"-16,14 16-69 0,0 0-35 0,-8-13-21 15,8 13-24-15,0 0-4 0,0 0-5 0,0 0 8 16,0 0-25-16,0 0 17 0,14 9-19 16,-6 2 14-16,3 1-27 0,3-1 24 0,-3 5-25 15,0-2 21-15,0 2-19 0,-3 1 4 0,-3 0-7 16,1-1-10-16,-3 0-8 0,-3-16 10 0,0 30 15 15,-9-16-8-15,1 1 4 0,-3-2-17 16,-5 2-11-16,-4-4-19 0,4 0-8 0,-6-1-14 16,0 0-7-16,2-1-13 0,-2-2-13 0,0 3-104 15,3-1-77-15,0-1-101 0,2-1-69 16,1 2-89-16,2-2-80 0,3 2-393 0,11-9-545 16</inkml:trace>
  <inkml:trace contextRef="#ctx0" brushRef="#br0" timeOffset="50077.5">31376 12073 1 0,'8'-16'392'0,"1"-1"-31"0,-1 3-112 0,-3-2 32 15,4 3-95-15,-1-1 35 0,-8 14-53 0,11-22 6 16,-11 22-66-16,8-17 13 0,-8 17-65 0,0 0 48 15,0 0-4-15,0 0 34 0,0 0-7 0,0 19-2 16,-8 1-12-16,-6 7-13 0,-2 9 11 16,-9 1-25-16,-5 8-9 0,-4 4-7 0,-4 1-10 15,-1 0-8-15,-2 1-8 0,-20 19-6 0,12-14-9 16,5-6-1-16,0-5-12 0,-3 1 7 16,3-2-12-16,-1-4-5 0,1-1-37 0,3-6-44 15,8-8-31-15,0-1-13 0,8-8 2 0,0 1 5 16,6-7-1-16,0-7 8 0,2 0 8 15,1-6 22-15,2-3 14 0,0-4 8 0,3-1 17 16,3-5 14-16,2-1 19 0,4 0 16 0,2-3 14 16,0 2 0-16,5 0-4 0,3-2-3 15,6 2 2-15,3 2 1 0,7-2 3 0,4 1 6 16,11-2-18-16,-1 3 26 0,9 2-19 0,3 4 14 16,-1-1-10-16,4 2 8 0,-1 3-16 0,0-1 9 15,-2 3-18-15,-3 1 13 0,-3 3-17 0,-3-1 7 16,-2-1-12-16,-6 2 14 0,-3 2-17 15,-5-2 19-15,-3 0-6 0,-3 1 10 0,-19-1 12 16,28 3 29-16,-28-3 13 0,0 0 3 0,0 0-5 16,-17 16-11-16,4-11-2 0,-4 1-11 0,1 3-6 15,-1-4-13-15,3 5 0 0,0-1-7 0,1-2-3 16,4 6-6-16,9-13 7 0,-13 20-8 16,13-20 8-16,2 23-7 0,7-13 2 0,2 0-9 15,2 0 6-15,7 0-5 0,2-2-6 0,0-2 1 16,3 0 7-16,-1-4-8 0,1 0 9 0,0-2-9 15,-3-4 10-15,0-2-9 0,-3 0 8 0,1-5-10 16,-6-2 7-16,-3 1-13 0,-3-2 6 0,-3-1-7 16,-5 15 7-16,-2-32-6 0,-7 15 8 0,-2 4-10 15,-3 0 6-15,-2 3-4 0,2 0 9 16,-5 5-11-16,2 0 6 0,1 4-5 0,16 1 6 16,-28 1-6-16,28-1 8 0,-22 10-5 0,22-10 7 15,-8 16-8-15,8-16 10 0,3 19-5 0,-3-19 3 16,16 21-6-16,-2-11-6 0,5-1-11 15,-2-1-2-15,5-2-1 0,0 0 0 0,0-5 0 16,0 2 11-16,0-2 1 0,-3-2 3 0,1-2 8 16,-1 2-1-16,-5-2 2 0,-14 3 0 0,27-7 3 15,-27 7 9-15,20-9 1 0,-20 9 0 0,13-4-2 16,-13 4-1-16,0 0-8 0,17-7-1 16,-17 7-7-16,0 0 3 0,0 0 0 0,0 0 0 0,0 0-2 15,0 0 3-15,8 11 1 0,-8-11 0 16,-5 19-1-16,5-19 2 0,-11 21-1 0,11-21 1 15,-9 23-7-15,9-23 8 0,-8 23-2 0,8-23 3 16,-8 20-1-16,8-20 1 0,-8 17-1 0,8-17 0 16,0 0 1-16,-3 18 3 0,3-18-6 15,0 0 7-15,0 0-8 0,0 0 1 0,3 19-5 16,-3-19-13-16,0 0-2 0,0 0-3 0,24-2-2 16,-24 2 3-16,22-7 1 0,-22 7 2 0,22-5 1 15,-22 5 2-15,23-10 3 0,-23 10 0 0,22-5 0 16,-22 5 6-16,19-5-5 0,-19 5 4 0,0 0 1 15,22-3 3-15,-22 3-4 0,0 0 3 16,0 0 0-16,22 1 5 0,-22-1-2 0,0 0 0 16,0 0 1-16,19 4 6 0,-19-4 14 0,0 0 9 15,0 0 12-15,17 6 7 0,-17-6 4 16,0 0 3-16,14 6 1 0,-14-6-6 0,0 0 2 16,24 6-14-16,-24-6-10 0,25 2-2 0,-25-2-5 0,28 3-7 15,-28-3 0-15,33 2-4 0,-33-2-7 16,33 1-7-16,-14-1-35 0,0 2-2 0,-2-2-61 15,0 4-10-15,2-3-80 0,-19-1-53 0,27 4-9 16,-27-4-49-16,22 10 21 0,-22-10-80 0,17 10-267 16,-17-10-191-16</inkml:trace>
  <inkml:trace contextRef="#ctx0" brushRef="#br0" timeOffset="50459.11">30676 13052 182 0,'-36'-5'567'0,"9"0"-132"0,2 2-72 15,3 0-13-15,22 3-14 0,-25-2-20 0,25 2-2 16,0 0-45-16,25 2-6 0,2-1-38 0,12 2-4 16,19 1-35-16,16 4-6 0,12-3-4 0,38 8-12 15,8-1-7-15,0 3-17 0,3 0-18 16,3 3-1-16,-3-2-40 0,-5 1 4 0,-3 1-45 16,-12-3 16-16,-21-1-29 0,-22-3 13 0,-1-2-26 15,-16-2 14-15,-5-1-23 0,-11 1 19 0,-4-4-32 16,-7 1 17-16,-6-4-69 0,-22 0-48 0,30 0-57 15,-30 0-28-15,0 0-37 0,0 0-19 0,-16-20 1 16,-3 13-33-16,-3 0-30 0,-12 0 42 16,-1 1-52-16,-4-1-7 0,-2 1-23 0,-6 5-398 15,3-2-336-15</inkml:trace>
  <inkml:trace contextRef="#ctx0" brushRef="#br0" timeOffset="54551.77">25070 10162 343 0,'0'0'269'15,"0"0"-37"-15,0 0-15 0,0 0-39 0,0 0 10 16,14 3-14-16,-14-3 22 0,0 0 5 0,0 0-15 16,0 0 7-16,0 0-16 0,0 0 9 0,0 0-6 15,0 0-6-15,0 0 2 0,0 0-16 0,0 0-3 16,0 0-22-16,0 0 0 0,0 0 9 16,-11 17 7-16,-3-10 7 0,-3-1-3 0,-2 4 8 15,-3 4-8-15,-5 2-2 0,-7 4 13 0,-1 4-27 16,-1 3 13-16,-8 3-29 0,2 3 11 15,1-2-2-15,2 2 35 0,6-4-49 0,3-2 19 16,3 0-51-16,2-3 24 0,5-2-47 0,4 3 35 16,2-5-34-16,9 0 12 0,-1 0 21 15,9 3 8-15,5-3-6 0,6 0-22 0,5 0-10 16,9-3-18-16,2 2 2 0,9-2-21 0,-1-3 8 16,6-4-53-16,-2 3-127 0,2-3-111 0,-6-3-122 15,1-1-169-15,0-1 6 0,-1 0 24 0,-2-2-83 16,0-2-89-16,-3 0-469 0,0 1-800 15</inkml:trace>
  <inkml:trace contextRef="#ctx0" brushRef="#br0" timeOffset="55368.54">28785 10295 374 0,'0'0'372'16,"-16"-12"-84"-16,16 12-22 0,-11-8-13 0,11 8-22 15,0 0 0-15,-11-10-49 0,11 10-22 0,0 0-51 16,0 0-3-16,0 0-33 0,0 0 13 16,0 0-9-16,0 0 35 0,25 6 0 0,-25-6 22 15,27 12 2-15,-13-4 19 0,2 2-17 0,-2 0 19 16,3 0-8-16,-1 2-7 0,1 1-4 0,-3 0-1 16,-1 1-12-16,1-1 4 0,-3 1 1 15,-3-1-4-15,1 0 0 0,-4 3-10 0,-5-16-11 16,3 24-9-16,-3-24-14 0,-6 26-13 15,-5-12-13-15,0-1-8 0,0 0-11 0,-5 0-2 16,-1-2-8-16,-2-1-5 0,3 3-6 0,-4-2-46 16,4-2-75-16,-1-1-74 0,1 1-61 0,2-1-42 15,3 0-49-15,-3-3-5 0,14-5-18 16,-19 13-42-16,19-13-7 0,-20 7-37 0,20-7-367 16,-13 7-413-16</inkml:trace>
  <inkml:trace contextRef="#ctx0" brushRef="#br0" timeOffset="57793.59">29116 10410 290 0,'0'0'292'0,"0"0"-36"0,0 0-13 0,0 0-41 15,0 0 6-15,0 0-10 0,-16 0-28 0,16 0-4 16,0 0-29-16,0 0 14 0,0 0-21 0,0 0 22 16,-17-7-17-16,17 7 26 0,0 0-12 15,0 0 16-15,-8-13-23 0,8 13 14 0,0 0-24 16,0 0 27-16,-6-15 2 0,6 15-8 0,0 0 0 16,-3-24 0-16,3 24-5 0,3-22-10 0,-3 22-4 15,6-26-6-15,-1 11-10 0,4-2-6 16,2-1 6-16,2 0-20 0,7-5 8 0,-1 0-27 15,11-7 5-15,3 3-6 0,9-6 15 0,4 2-39 16,7 0 22-16,2 2-14 0,6 1-9 0,2 0-10 16,3 3 5-16,3-1-16 0,3 2 4 15,24-5-10-15,-16 4 10 0,-8 6-16 0,-1 0 8 16,-2 1-9-16,0 2 16 0,0 1-11 0,-5 2 6 16,-4-2 7-16,-7 5 12 0,-4 0-15 0,1 5 1 15,-12-2-3-15,4 1-4 0,-6-1-3 16,-1 2 1-16,-4 3-8 0,-4-1-8 0,1 0 1 15,-3 0 1-15,-6 2-7 0,3-2 3 0,-3 3-8 16,-19 0 3-16,33 0-8 0,-33 0 10 0,28 0-8 16,-28 0-6-16,22 0 5 0,-22 0 4 0,0 0-2 15,22 5 3-15,-22-5-12 0,0 0 14 0,19 5-5 16,-19-5-31-16,0 0-70 0,0 0-65 16,17 5-51-16,-17-5-82 0,0 0-42 0,0 0 49 15,0 0-17-15,0 0-20 0,14 5-17 0,-14-5-76 16,0 0 36-16,0 0-21 0,0 0 7 0,5-16 6 15,-5 16-333-15,0 0-308 0</inkml:trace>
  <inkml:trace contextRef="#ctx0" brushRef="#br0" timeOffset="58041.13">30968 9462 188 0,'0'0'331'0,"0"0"-31"0,0 0-92 0,0 0 4 15,0 0-40-15,0 0 59 0,0 0-61 0,20-5 31 16,-20 5-23-16,22 10 5 0,-6-1-22 0,1-3 2 15,2 4-18-15,0 0-6 0,3-1-6 0,-2 1-13 16,-1 2-16-16,-3-1-19 0,4-2-12 0,-7 1-16 16,-2 0-1-16,1 0 4 0,-12-10 24 15,11 18-4-15,-11-18 23 0,-9 15-33 0,9-15-7 16,-30 11-13-16,8-5-9 0,-3-2-6 0,-2 0-8 16,-4-2-4-16,-5 2-6 0,1 0-2 0,-1-2-22 15,5 3-83-15,4 0-66 0,-1-1-76 0,3 2-74 16,3 2-84-16,3-1-97 0,3 3-332 0,2 0-432 15</inkml:trace>
  <inkml:trace contextRef="#ctx0" brushRef="#br0" timeOffset="58591.47">32294 9452 326 0,'0'0'416'15,"0"0"-58"-15,5-20-39 0,-5 20-14 16,0 0-10-16,-5-18-32 0,5 18-20 0,-11-12-24 16,11 12-13-16,-25-10-20 0,6 7-7 0,0 0-1 15,-6 3-31-15,0 0 14 0,0 0-45 0,0 3 13 16,0 2-50-16,1 1 36 0,2 0-53 0,0 2 32 15,0 2-50-15,5 0 36 0,-2 3-52 16,5 2 46-16,-3-1-36 0,6 2 48 0,0 3-37 16,0 1 30-16,3 2-44 0,0-2 0 0,0 4-4 15,2 0 5-15,-2 1 12 0,-1 0 2 0,-4 2 25 16,-1 1 22-16,0-1 32 0,-2-2 12 0,-6 2 15 16,-1-1 48-16,-1 0 4 0,-7-1-11 15,7-5-28-15,-1 0-24 0,-3-2-8 0,6-1-37 16,3-4-16-16,2-1-14 0,4 0-17 0,-1-2-9 15,0 0-7-15,6 0 3 0,8-10-11 0,-6 21-1 16,6-21-72-16,17 17-130 0,-3-11-140 0,5-5-175 16,8 4-118-16,4-5 110 0,7-5-87 0,9 1 13 15,17-7-78-15,4-6-395 0,4-1-695 0</inkml:trace>
  <inkml:trace contextRef="#ctx0" brushRef="#br0" timeOffset="58926.75">33438 9587 420 0,'0'0'469'15,"16"-14"-74"-15,-16 14-3 0,14-12-30 0,-14 12-74 16,11-11-3-16,-11 11-62 0,14-10-6 0,-14 10-74 16,22-7 2-16,-22 7-63 0,25-3 16 0,-25 3-53 15,33 3 19-15,-14 1-44 0,0 3 29 16,-2 2-41-16,-1-1 32 0,1 4-48 0,-3-2 35 15,0 3-38-15,-6-2 40 0,0 5-28 0,-2-2 50 16,-6-14-19-16,0 30 68 0,-6-14-45 16,1-1 20-16,-6 5 5 0,-3-2 6 0,-3 1-46 15,1 4 45-15,-4 2-54 0,4-4 47 0,-3 6-57 16,2-1 45-16,0-1-54 0,1 1 49 0,-1 0-8 16,1 0-10-16,-1-2-3 0,-2 1-12 0,0 0 2 15,-6-2-1-15,0-5-5 0,-8 5-1 0,-6-3-3 16,1-4-10-16,-6-5-104 0,-3 3-105 0,-5-4-80 15,-1-1-98-15,1-2-67 0,-6-3-90 0,3 1-410 16,0-1-601-16</inkml:trace>
  <inkml:trace contextRef="#ctx0" brushRef="#br0" timeOffset="61829.6">32407 9055 89 0,'0'0'307'0,"0"0"-34"0,-17 0-1 0,17 0-1 0,0 0 33 16,0 0-63-16,0 0-11 0,0 0-60 0,0 0-3 15,6-24-20-15,8 16 13 0,-3-1-7 16,8 0 5-16,-2-2 11 0,5-1-17 0,0-2-12 16,5 0-21-16,-2-2 11 0,3 0-29 0,-1-1 6 15,1 1-40-15,-3 1 10 0,2-1-31 0,-2 0 14 16,0 2-30-16,-3 0 18 0,-3 2-7 0,-2-1-7 16,2 3-9-16,-3 1-5 0,-2-1-5 0,3 2-4 15,-6 0-8-15,-11 8-10 0,22-12-66 16,-22 12-39-16,14-5-36 0,-14 5-18 0,0 0-65 15,0 0-19-15,0 0-21 0,0 0 5 16,-9 23-1-16,-2-13 3 0,-3 2-12 0,1 0-18 16,-7 3-243-16,1 0-98 0</inkml:trace>
  <inkml:trace contextRef="#ctx0" brushRef="#br0" timeOffset="62043.37">32385 9065 127 0,'0'0'442'0,"0"0"-100"0,0 0 23 0,-14-6-86 15,14 6 15-15,11-14-40 0,0 4-30 0,3 0-32 16,5-1-21-16,1-2-7 0,4-3-21 0,4 2-21 16,-1-3-10-16,4-2-12 0,-1 3-16 0,6-1-14 15,-3 0-13-15,0 0-9 0,-3 3-7 0,-2-2-13 16,2 2-4-16,-2-1-3 0,-6 5-3 16,0-1 22-16,0 1-36 0,-3 2 25 0,-2-2-67 15,-1 4-21-15,-2-1-83 0,0 1-48 0,-14 6-69 16,22-9-63-16,-22 9 40 0,16-8-36 0,-16 8 37 15,0 0-33-15,0 0-183 0,0 0-56 0</inkml:trace>
  <inkml:trace contextRef="#ctx0" brushRef="#br0" timeOffset="96549.07">2447 13654 333 0,'0'0'474'15,"0"0"-97"-15,0 0-76 0,0 0-75 16,0 0 19-16,0 0-29 0,0 0 16 0,0 0 4 15,0 0 1-15,0 0 2 0,0 0-2 0,0 0-33 16,0 0-30-16,0 0-33 0,0 0-29 0,0 0-20 16,6-35-17-16,-3 18 4 0,-1-4-17 0,4-6 9 15,2-5-8-15,-2-3 1 0,5-9-8 16,3-2-14-16,2-13 4 0,1 4 7 0,2-1 1 16,3-1 2-16,0 1 9 0,3 4-3 15,-6 0 6-15,0 11 0 0,-2 1-7 0,2 3-10 16,-5 5 14-16,0 2-18 0,-3 6 11 0,0 3-20 15,0 1 4-15,-3 1-25 0,-2 4 17 16,2-1-27-16,0 2-1 0,-8 14-16 0,9-20 12 16,-9 20-23-16,11-10 21 0,-11 10-15 0,0 0 23 15,13 10-13-15,-13-10 17 0,11 28-17 0,-8-9 17 16,3 1-15-16,-4 1 15 0,4 0-18 0,-3 4 17 16,2-1-18-16,1 0 19 0,-4-1-20 15,4 3 20-15,-1-2-18 0,1-1 4 16,-1 0-2-16,1-3 2 0,-1 0 2 0,-2 0 1 0,3-2 0 15,2-1-1-15,-5-2 0 0,2 0 0 16,-5-15 5-16,9 26-3 0,-9-26-3 0,8 21 4 16,-8-21-3-16,5 19 3 0,-5-19 2 0,0 0-3 15,6 17-1-15,-6-17 7 0,0 0-1 16,0 0 4-16,3 17-3 0,-3-17 4 0,0 0 0 16,0 0 2-16,0 0 0 0,0 0-2 0,0 0-5 15,0 16 1-15,0-16-2 0,0 0-3 0,0 0 1 16,-25-2-6-16,25 2 2 0,-28-5-2 0,12 2 18 15,-6-3-24-15,0 6 19 0,-9-4-19 16,1 2 14-16,-11-2-19 0,-1 4 28 0,-2 0-29 16,-11 0 8-16,3 0-5 0,-1 0 23 15,-2 0-25-15,3 3 17 0,8-2-14 0,0 1 17 16,2-2-19-16,6 3 18 0,3-2-6 0,3-1 15 16,3 0-3-16,2 3 11 0,0-3-20 0,6 0 15 15,19 0-24-15,-36 1 17 0,36-1-22 16,-22-1 18-16,22 1-17 0,0 0 21 0,0 0-11 15,11-13 27-15,11 3-22 0,8-1 29 0,11-4-24 16,15-5 22-16,4 1-1 0,4-1-4 0,5-2 1 16,-1-1-28-16,4 0 27 0,25-9-20 15,-15 6 19-15,-13 5-22 0,3-2 20 0,-3 3-24 16,-6 3 20-16,-5 1-24 0,-8 3 1 0,-9 3-2 16,-5 0 22-16,-6 3-26 0,-5 1 25 15,-3 2-11-15,-3 0 15 0,1 2-21 0,-20 2 28 16,24 2 16-16,-24-2 41 0,9 15 23 0,-9-15 16 15,-11 32-5-15,-6-9-5 0,-2 2-8 16,-9 7 4-16,-10 8 4 0,-1 4-26 0,-8 0 25 16,-16 19-9-16,-3-3 2 0,-3 3-8 0,0-3-3 15,11-13-13-15,8-3-7 0,1-3 38 0,2-1-58 16,5-4 25-16,1 0-41 0,11-8-16 0,0-4-2 16,7-2-8-16,1-4 6 0,6-2-9 0,-1-5 6 15,4 4-10-15,-1-4-13 0,3-1-27 16,0-1-174-16,11-9-146 0,-17 15-207 0,17-15-184 15,-11 9-35-15,11-9 134 0,0 0-104 0,0 0-518 16,0 0-917-16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35:37.9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
  </inkml:definitions>
  <inkml:trace contextRef="#ctx0" brushRef="#br0">2219 10323 242 0,'0'0'258'0,"0"0"-46"16,0 0-64-16,-3 20-3 0,3-20-18 0,0 0 46 16,0 0-37-16,0 0 69 0,0 0-62 0,-3 13 46 15,3-13-48-15,0 0 5 0,0 0-40 0,0 0 15 16,0 0-41-16,0 0 5 0,-8-15-38 0,8 15 15 16,3-26-21-16,-1 6-3 0,1-4-5 15,5-2-7-15,-2-7 15 0,5-4-27 0,0-6 3 0,3-4-5 16,2-9-6-16,4-1-20 0,-1-3 22 15,3 1-20-15,-3-3 22 0,6-2-23 0,0 3 22 16,0-2-22-16,2 1 19 0,1 5 0 16,2-1-5-16,-2 7 0 0,-1 2 1 0,-5 9 17 0,-2 7-27 15,-4 6 19-15,1 1-22 0,-6 6 11 16,2 3-12-16,-4 3 19 0,2 3-22 0,0 1 23 0,-11 10-23 16,19-10 7-16,-19 10 1 0,17 3-4 15,-17-3 7-15,22 17-6 0,-14-5 6 0,3 4-4 16,-3 4 8-16,3 4-3 0,0 8-20 15,-2-1 24-15,2 5 1 0,-3 0 3 0,3 1-5 16,0 3 0-16,0 5 3 0,0-2 3 0,-3-6 14 16,3 6-18-16,0-7 14 0,-2-1-20 0,-1 0 19 15,0-4-23-15,0 0 21 0,-2-4-27 0,-1-4 29 16,1 0-21-16,-1-1 16 0,1-4-19 0,-3-1 25 16,2-1-25-16,-5-16 24 0,6 27-18 15,-6-27 20-15,2 20-22 0,-2-20 24 0,0 0-22 16,-8 13 18-16,8-13-21 0,-19 0 21 0,2-6-24 15,-5-1 12-15,-5-4-13 0,-4-5 0 0,-10-1 3 16,-11-6 1-16,-1 2-18 0,-5-4 27 0,1 4-12 16,-4 1 26-16,3-2-12 0,-5 5 18 0,5 0-14 15,0-1 16-15,8 8-6 0,3-5 13 16,3 5-7-16,9 3 18 0,1-1-1 0,7 2 2 16,2 0-6-16,0 1-8 0,6 0-5 15,0 1-12-15,2 0-1 0,17 4-12 0,-25-7-4 0,25 7 8 16,0 0-4-16,0 0 9 0,0 0-11 15,14-15 10-15,11 7-1 0,8 1 3 0,11-6-4 16,17-3 1-16,8-4-1 0,5 0 4 0,31-7-7 16,0-3 7-16,-1 0-7 0,1 2 4 0,-3 2-1 15,-17 6-1-15,-13 3 3 0,0 0-5 16,-3 4-5-16,-6 0 5 0,-2 2 1 0,-9 2-3 16,-8 2 2-16,-5 0-4 0,-6 1 1 0,-6 2 1 15,-2 1 1-15,-6-1 0 0,1 1 3 16,-20 3 5-16,30-3-5 0,-30 3 6 0,17 3 4 15,-17-3-2-15,0 0 3 0,-14 24 5 0,-3-8 4 16,-8 4 2-16,-8 7 5 0,-13 6 4 0,-7 1 7 16,-2 2 4-16,-22 12 7 0,-3-1-2 15,-3 2-2-15,1-2-6 0,-4 1-1 0,3-2 7 16,15-8-13-16,-15 8 13 0,17-9-26 0,8-4 15 16,3 0-26-16,0-3-2 0,2 0-1 0,4 0 0 15,5-2-7-15,5-5 3 0,6-3 26 0,5-3-39 16,3 0-30-16,6-4-76 0,0 0-44 0,5 0-32 15,6-2-60-15,0 4 16 0,8-15-69 0,5 24-18 16,6-14-59-16,3-3-358 0,8-1-315 16</inkml:trace>
  <inkml:trace contextRef="#ctx0" brushRef="#br0" timeOffset="28422.95">5672 11953 259 0,'0'0'265'15,"0"0"-74"-15,-19-6-17 0,19 6-2 0,0 0-44 16,-17-7 21-16,17 7-29 0,0 0 10 0,-19-10-10 16,19 10 2-16,0 0-13 0,-16-7-3 0,16 7 2 15,0 0-16-15,0 0 15 0,-14-7-16 16,14 7 12-16,0 0-19 0,0 0 11 0,0 0-22 16,-14-6 15-16,14 6-28 0,0 0 17 0,0 0-23 15,0 0 15-15,0 0-24 0,0 0 15 0,0 0-22 16,0 0 12-16,0 0-24 0,0 0 17 15,0 0-16-15,0 0 35 0,0 0-10 0,0 0 27 16,16-10-19-16,-16 10 10 0,31 0-19 0,-31 0 6 16,36 0-19-16,-14 0 12 0,0 0-24 15,3 0 19-15,-1 0 2 0,1 0 0 0,3 0-2 16,-1 0 2-16,4 0 0 0,-1 0-3 0,0-3-2 16,6 3-8-16,3-1-5 0,-1-1 2 15,4 0-5-15,2 2-11 0,-3-5 6 0,3 5-5 16,3-3 3-16,-3 1 1 0,0 0-4 0,0-1-7 15,0 2-1-15,0-1 3 0,-2 0-2 16,2 0 0-16,-3-1-3 0,1 3-1 0,-4-1-1 16,1-1 7-16,-6 0-3 0,-3 2-9 0,-2 0 7 15,-1 0-9-15,4 0 6 0,-9 0 1 0,2-2 1 16,-2 2-7-16,-2 0 4 0,-1 2 0 0,0-2 4 16,1-2 0-16,-20 2-2 0,30 0 4 15,-30 0-8-15,33 0-4 0,-33 0 2 0,30 0 3 16,-30 0 3-16,28-3-2 0,-28 3-3 0,28 0-4 15,-28 0 10-15,19 0 0 0,-19 0-6 16,22 0 2-16,-22 0 1 0,19-1 1 0,-19 1 4 16,19 0-6-16,-19 0 5 0,20-2-1 0,-20 2 8 15,25-2 1-15,-25 2 2 0,24 0-2 16,-24 0 1-16,28-2 2 0,-28 2-2 0,27-3-4 16,-27 3-6-16,25 0 2 0,-25 0 2 0,22-1-3 15,-22 1 2-15,0 0-6 0,25 0 6 0,-25 0 2 16,0 0 2-16,0 0 6 0,25 0 7 15,-25 0-15-15,0 0 14 0,0 0-6 0,0 0 0 16,22-2 4-16,-22 2-7 0,0 0 4 0,0 0 6 16,19 0-1-16,-19 0-3 0,0 0-8 15,0 0 2-15,22 2-5 0,-22-2 2 0,0 0-3 16,0 0-4-16,22 0 1 0,-22 0 5 0,0 0 2 16,0 0 3-16,0 0 2 0,22 0 3 0,-22 0 0 15,0 0 5-15,0 0 2 0,0 0 4 16,0 0 7-16,0 0 0 0,17 0-1 0,-17 0-5 15,0 0-5-15,0 0-4 0,0 0-6 0,16-2-2 16,-16 2-4-16,0 0 0 0,0 0-10 16,0 0-30-16,23-2-79 0,-23 2-72 0,0 0-64 15,0 0-55-15,22 0-69 0,-22 0-39 0,0 0-67 16,24 4-102-16,-24-4-355 0,0 0-582 0</inkml:trace>
  <inkml:trace contextRef="#ctx0" brushRef="#br0" timeOffset="39477.33">8208 11645 408 0,'0'0'636'0,"0"0"-148"15,0 0-49-15,0 0-83 0,-17 4-14 0,17-4-18 16,0 0-8-16,0 0-4 0,0 0-1 0,0 0-38 16,0 0 2-16,0 0 37 0,0 0 23 0,22-3-14 15,-5-3 54-15,5-1 91 0,3-1-22 16,2-7-35-16,9 1-34 0,3-2-34 0,2-1-42 15,0-1-265-15,1 1-34 0,-6 0 0 0,2-1 0 16,-8 6 0-16,4-1 0 0,-10 0 0 16,-2 3 0-16,3 3 0 0,-11-2 0 0,8 2 0 15,-11 0 0-15,3 1 0 0,-14 6 0 0,22-8 0 16,-22 8 0-16,19-9 0 0,-19 9 0 16,11-7 0-16,-11 7 0 0,0 0 0 0,14-6 0 15,-14 6-373-15,0 0-337 0,0 0-101 0,0 0-2 16,0 0 140-16,0 0-58 0,0 0-565 15,-6 15-948-15</inkml:trace>
  <inkml:trace contextRef="#ctx0" brushRef="#br0" timeOffset="40026.8">8415 12253 536 0,'0'0'503'0,"-14"-5"-60"0,14 5-43 0,0 0-23 15,-20-10-38-15,20 10-29 0,-11-11-22 0,11 11-42 16,-5-19-31-16,5 19-41 0,3-23-19 0,2 6-16 16,3 5-1-16,6-6 5 0,0 3 0 0,3-1-2 15,5-4-6-15,2 1-5 0,7 2-19 16,-6-1-11-16,2 5-24 0,-2 0-6 0,0 3-25 15,-6 4-3-15,0 1-18 0,1 5 9 16,-20 0-14-16,27 7 12 0,-19 6-6 0,1 2 19 16,-9 5 3-16,-6 5 30 0,1 2 44 0,-9 3 20 15,3 0 16-15,-11 5 50 0,8 1-17 16,-5-6 9-16,2-3-33 0,3-1-10 0,3-6-35 16,0 0-14-16,3-3-16 0,0-1 0 0,2-2 10 15,6-14 67-15,-2 30 61 0,2-30 18 16,22 20-247-16,-6-10 0 0,6-5 0 0,3 0 0 15,3-2 0-15,2-2 0 0,0-2 0 0,6-1 0 16,-6 1 0-16,1-4 0 0,5 4 0 0,-6-3-400 16,-5 2-498-16,5-1-166 0,-5 1 136 0,-3-1-621 15,0 3-1263-15</inkml:trace>
  <inkml:trace contextRef="#ctx0" brushRef="#br1" timeOffset="109274.82">19530 11693 461 0,'-25'0'522'16,"25"0"-108"-16,0 0-24 0,0 0-36 0,-16 0-27 16,16 0-7-16,0 0-26 0,0 0-20 15,0 0-39-15,0 0-20 0,0 0-4 0,0 0 9 16,14-4 0-16,-14 4-3 0,44 0-4 0,-14-3 10 15,11 3-33-15,14-3 14 0,14-1-38 16,11-3 57-16,6 0-19 0,35-3-5 0,9 0-7 16,-1 1-14-16,9-1 11 0,0 4-5 0,-3-1-44 15,0 0 13-15,-8 1-34 0,-23 5 0 0,-18-2-1 16,-1 0 2-16,-5 0-35 0,-5 3 15 0,-15-4-36 16,-5 4 15-16,-11 0-34 0,-5-1-35 15,-6 1-10-15,-5 0 0 0,-4-2 0 0,1-1 0 16,-5 3 0-16,-1 0 0 0,-19 0 0 15,30-1 0-15,-30 1 0 0,19-3 0 0,-19 3 0 16,0 0 0-16,0 0-256 0,0 0-256 0,0 0-143 16,0 0-101-16,0 0 72 0,0 0 20 0,0 0-89 15,0 0-491-15,-16 19-883 0</inkml:trace>
  <inkml:trace contextRef="#ctx0" brushRef="#br2" timeOffset="113111.92">20269 11044 362 0,'0'0'522'16,"0"0"-110"-16,-22-6-55 0,22 6-33 0,0 0-10 15,-20-4-12-15,20 4-4 0,0 0-10 16,-16-9-8-16,16 9-13 0,0 0-31 0,-11-8-41 16,11 8-28-16,0 0-15 0,-8-14-20 0,8 14-17 15,0 0-2-15,-3-18-4 0,3 18-2 16,3-18 0-16,-3 18-5 0,5-29-1 0,-2 17 1 16,2-6-6-16,1 1-7 0,-1-1 10 0,4-4 26 15,2-2-42-15,-3 3 19 0,6-5-50 0,2-4 22 16,1 3-42-16,2-2 25 0,3-3-44 0,0 2 3 15,3 0-7-15,0 0-2 0,2 3-2 16,4-2-3-16,-1 3 2 0,0 2 0 0,3 0-4 16,1 1 0-16,1 0 0 0,1 6-3 0,6-2 5 15,-1 2-5-15,6 0-2 0,0 2 3 16,2 3 2-16,4 2 0 0,2 0 0 0,-3 2 0 16,0 5 0-16,1 0-4 0,-1 1 4 0,-5 2-1 15,-3 2-4-15,0 2 5 0,3 0-3 16,0 4 3-16,-3 0 3 0,-3 1-3 0,3 1 2 15,-2 1 2-15,-1 1-4 0,-2 2 32 0,2-3-37 16,-2 3 26-16,2 2-28 0,-2 1 34 0,-1-1-35 16,-2 1 34-16,-3-3-39 0,0 1 42 0,-3-1-38 15,1 2 33-15,-4-2-28 0,1-1 46 16,-3 4-27-16,0-4 39 0,-6 1-24 0,3-1 43 16,-6 0-33-16,4 2 14 0,-4-2 14 15,1 3 7-15,-1-2 22 0,1 0 10 0,-1 2-4 16,-2 0 11-16,3-2-19 0,-4 2 30 0,1-2-26 15,0 0 9-15,0-1-26 0,-3 1 18 0,0-2-18 16,-3 1 24-16,0-2-33 0,3-1-55 16,-11-10-18-16,14 20 0 0,-14-20 0 0,14 16 0 15,-14-16 0-15,8 10 0 0,-8-10 0 0,0 0 0 16,14 15 0-16,-14-15 0 0,0 0 0 0,0 0 0 16,11 10 0-16,-11-10 0 0,0 0 0 15,0 0 0-15,0 0 0 0,0 0-53 0,0 0-574 16,0 0-176-16,0 0-82 0,0 0 152 0,0 0-84 15,0 0-539-15,-16-10-1021 0</inkml:trace>
  <inkml:trace contextRef="#ctx0" brushRef="#br1" timeOffset="124890.19">20211 11111 145 0,'0'0'409'0,"0"0"-102"0,0 0-37 0,0 0-32 16,-14-7-37-16,14 7 31 0,0 0-10 16,0 0-27-16,0 0-25 0,0 0-20 0,0 0-11 15,-16-6-9-15,16 6-12 0,0 0-7 0,0 0-7 16,0 0 0-16,0 0-6 0,0 0 9 15,0 0-12-15,0 0 6 0,0 0-15 0,-9-10-2 16,9 10-18-16,0 0 0 0,0 0-14 0,-5-17 4 16,5 17-16-16,0 0 13 0,-6-23-15 0,6 23 3 15,-2-17-3-15,2 17-1 0,-3-26-12 16,3 26 8-16,0-30-5 0,0 30 2 0,0-37-5 16,3 20-7-16,-3-6 8 0,2 2 0 0,1-3-8 15,0-2 7-15,2 0-7 0,-2-2 4 16,3-1 3-16,-1 2 1 0,1 2 11 0,-1-3 7 15,1 4 3-15,-1 0-1 0,1 0 3 0,-1-2-12 16,3 5 2-16,1-2-7 0,-1 0-2 16,0 0 0-16,1-1-10 0,4-3-3 0,1-2-1 15,3 2-4-15,-4-1 8 0,7-2-3 0,2 0 2 16,0-2 4-16,3-2 0 0,2 4 5 16,1-1 2-16,2 1 7 0,0-2-4 0,1 4 0 0,-1-2-1 15,0 4 2-15,1 0-5 0,-1 2-4 16,3 0-3-16,0 1-6 0,-3 0-1 0,3-1 0 15,3 4 1-15,3 0 1 0,2 0-6 0,1 1 2 16,7-3 3-16,4 2-1 0,-1 0 6 16,0 0 0-16,3 3 16 0,1-2 0 0,1 5 0 15,1-3 3-15,6 2 0 0,-4 1-1 0,4 3-1 16,-4-2-5-16,-5 7-3 0,1-1-3 16,-1 3-6-16,0-1-3 0,0 5-2 0,-3 0-4 15,3 0-3-15,-5 2 5 0,2 2-6 0,1 2-3 16,-4 1 5-16,4 0 14 0,-4 2-8 0,4-2 0 15,-1 3 4-15,1-2 5 0,-1 1 5 16,0 1-3-16,1 0 2 0,-7 1-6 0,4-1 0 16,-6 0-4-16,-2 2-3 0,-7 1-3 0,1-1 0 15,-3 1-7-15,0-1 4 0,-2 3-1 0,-1 2 4 16,3-1-13-16,-3 1 12 0,3 3-7 16,1-1 7-16,-1 1 0 0,-3-3 8 0,0 1-3 15,3 0 2-15,-2-1 5 0,-1 0 12 16,0-1-10-16,-2-2-7 0,-1 4-1 0,1-2-5 15,-3 0 3-15,0-1-6 0,-1 1 2 0,-2 1-1 16,0 0-2-16,0-1-1 0,-2 1 3 0,-1-1-2 16,-2 0-5-16,5 2 8 0,-6 1-2 0,3 1 2 15,1 0 5-15,-1 0-6 0,0 0 0 16,1-2-1-16,-1 4 4 0,0-2-8 0,1-1 6 16,-1 4-3-16,0-1-8 0,-2-1 9 15,2-1-4-15,0 4-6 0,-2-4 5 0,-3 0-5 16,2 0 4-16,-2-1-2 0,0-2-1 0,-1 3 7 15,-2-2-2-15,3 2 5 0,-3-2-7 0,3 0 9 16,-3-1 7-16,0 3 3 0,0-1-6 16,0-1 12-16,3 1-7 0,-3-1 10 0,0 2-5 15,0-1 21-15,3-2-3 0,-3 4 32 0,-3-2-15 16,6 0 9-16,-6-2-6 0,3 3 8 16,-3-5-9-16,1 3-2 0,-1-3-8 0,0-1 5 15,-2-1-22-15,-6-13-7 0,14 23-6 0,-14-23 2 16,8 17 7-16,-8-17-12 0,8 16 4 0,-8-16-24 15,0 0-120-15,6 13-141 0,-6-13-166 0,0 0-262 16,0 0-177-16,0 0 142 0,-14-9-173 16,3 2-399-16,-3-3-946 0</inkml:trace>
  <inkml:trace contextRef="#ctx0" brushRef="#br1" timeOffset="126206.31">20084 10870 214 0,'-16'8'281'16,"16"-8"-58"-16,0 0-9 0,0 0-32 0,-11 8 4 15,11-8-26-15,0 0 24 0,0 0-12 16,0 0-3-16,0 0-4 0,0 0-6 0,-11 7 20 16,11-7 1-16,0 0 13 0,0 0 2 0,0 0-3 15,0 0-5-15,0 0 2 0,0 0 16 0,0 0-27 16,0 0-32-16,0 0-17 0,2-22-23 0,4 8-4 16,-1-3 3-16,4-6-6 0,2-1-4 15,0-6-16-15,2-3-3 0,1-10-6 0,3 3 3 16,-1-5-3-16,1-1-7 0,2-4-3 0,3-3-6 15,0 0-1-15,3 1-9 0,-3-1-2 16,0 1-3-16,3 4 1 0,0-2-1 0,0 0-1 16,2 4-9-16,1 1 8 0,-1-1 4 0,1 2-11 15,2 1 1-15,3 0-5 0,0 0-4 16,3-1-4-16,0 1-4 0,5 1-2 0,1-1 21 16,-1 3-29-16,3 0 23 0,3 1-33 15,-3 2 5-15,3 2-4 0,2 0 5 0,1 3 2 16,0-1 0-16,-1 3-1 0,4-2-1 0,5 4 3 15,-1 1 4-15,4-2-6 0,5 6 15 0,6 1-3 16,2 2 12-16,31-6 3 0,2 4 13 0,4 4 12 16,-18 6 12-16,-10 2 5 0,5 2 7 15,31 1 8-15,-17 1-3 0,-11 3 3 0,0-1-4 16,5 4-5-16,28 0-11 0,-16 4-3 0,13 2-7 16,-19 0 0-16,-14 1-10 0,31 6 1 15,-4-1-13-15,-2 3 13 0,-22-2-15 0,-11-1 9 16,31 6 12-16,-23-3-14 0,-8 0 6 0,-3-1 3 15,-3 1 8-15,-2 0 4 0,0 0-11 16,-6 1 1-16,0 3 5 0,-5-1-19 0,-4-1 42 16,-1 2-36-16,-1 1 27 0,0 0-20 0,-3 1 17 15,-5-5 0-15,3 8-7 0,-6-5-11 0,-3-1-38 16,0 2-9-16,1 0 0 0,-1 0 0 16,0 0 0-16,1 3 0 0,-4-2 0 0,4-1 0 15,-4 0 0-15,4 0 0 0,-4 2 0 0,1-2 0 16,-3 0 0-16,-1 4 0 0,-1-4 0 0,-1 0 0 15,-3 0 0-15,-3-4 0 0,1 5 0 16,-3-2 0-16,2 1 0 0,-2 0 0 0,0 1 0 16,0-1 0-16,0 0 0 0,-1 3 0 15,-2-2 0-15,1 1 0 0,-4-3 0 0,3 1 0 0,-6 0 0 16,4 0 0-16,-4 0 0 0,-2-1 0 0,0 1 0 16,-3-3 0-16,3 3 0 0,-3 0 0 15,0 3 0-15,0-2 0 0,-3 1 0 0,3 0 0 16,-3 0 0-16,3 4 0 0,-2-4 0 0,-1 3 0 15,0-3 0-15,3 4 0 0,-5 1 0 16,2-1 0-16,3-2 0 0,-6 2 0 0,4 0 0 16,-1-2 0-16,-3-1 0 0,4 4 0 15,-4-4 0-15,4 2 0 0,-4-2 0 0,1 1 0 16,-1-1 0-16,1 1 0 0,-1 1 0 0,3-4 0 16,-2 3 0-16,-1-2 0 0,1 2 0 0,2-3 0 15,-2 2 0-15,-1-1 0 0,1-2 0 16,2 0 0-16,-3 0 0 0,1 0 0 0,0-5 0 15,-1 5 0-15,3-1 0 0,-2-3 0 0,-3-1 0 16,5 1 0-16,-3 1 0 0,-2-4 0 0,-3-13 0 16,8 28 0-16,-8-28 0 0,9 25 0 15,-9-25 0-15,5 17 0 0,-5-17 0 0,6 15 0 16,-6-15 0-16,0 0 0 0,2 15 0 0,-2-15-42 16,0 0-807-16,0 0-111 0,0 0-26 15,-8 13 51-15,8-13-466 0,-22-8-1077 0</inkml:trace>
  <inkml:trace contextRef="#ctx0" brushRef="#br1" timeOffset="127790.17">20150 10978 254 0,'0'0'310'0,"-11"7"-70"16,11-7 0-16,0 0-50 0,-14 9 13 16,14-9-31-16,0 0 0 0,0 0-1 0,-13 4 0 15,13-4-13-15,0 0 16 0,0 0-15 0,0 0 16 16,0 0-3-16,-14 7 0 0,14-7-8 16,0 0-15-16,0 0-17 0,0 0 3 0,-11-7-4 15,11 7-14-15,0 0 14 0,-14-15-28 0,14 15 4 16,-8-18 0-16,8 18-12 0,-8-22 3 0,8 22-9 15,-6-30-4-15,6 30-2 0,-3-33-6 16,3 14-3-16,3-1-8 0,3-1-9 0,-1-6 2 16,1 1-18-16,5-4 6 0,0-3-3 0,2-1 6 15,1-6-8-15,6-1 9 0,-1-2-13 16,6-7-3-16,-1 0 0 0,7 0 1 0,-1-1 5 0,0-3 6 16,6 4 18-16,-3-2-11 0,6 1 9 15,2 1-9-15,1 0 5 0,2 0-5 0,2 2-8 16,18-15 5-16,-9 10-3 0,-5 7 28 15,19-11-36-15,2-1 33 0,4 2-36 0,-1 2 35 16,-11 11-32-16,17-10-4 0,-14 12 19 0,-8 5 5 16,25-12 0-16,0 2 9 0,2 3-9 15,3 0-2-15,3 3-2 0,0-1 14 0,6 3-13 16,-1 0 4-16,1 0-8 0,-1 5 10 0,-2 0-19 16,-11 8 12-16,16-5-13 0,-14 5 11 15,-10 8-17-15,2-1 21 0,30-2-26 0,-16 5 20 16,-11 3-31-16,3 2 30 0,0 1-31 0,2 1 19 0,0 2-29 15,1 0 34-15,2 2-30 0,0 2 13 16,0 2-26-16,-2 2 17 0,5 1-13 0,0 1 21 16,30 2-58-16,-22 1 58 0,-13 1-22 15,-1 0 24-15,-2 1-29 0,0 1 23 0,-1 3-22 16,-2-1-9-16,0 2 10 0,-3-3 35 0,0 4-34 16,3-1 22-16,-2-3-19 0,-1 5 17 15,-3-2-21-15,1-1 19 0,-1 0-18 0,-2 1 17 16,-6-1-21-16,0-1 31 0,-5-1-32 0,-1 3 25 15,-10-4-29-15,2 0 30 0,-2 0-17 16,-3 2 6-16,-1-2-12 0,1 0 0 0,0 0 0 16,-3 0 0-16,0 0 0 0,0 0 0 0,1 2 0 15,-1-2 0-15,0 2 0 0,0-2 0 0,0 0 0 16,0 1 0-16,-8-1 0 0,0 0 0 0,0-1 0 16,-3 1 0-16,-3 0 0 0,3 0 0 15,-5 0 0-15,-1-2 0 0,-2 1 0 0,-3 1 0 16,3-2 0-16,-6 2 0 0,3-1 0 0,-3 2 0 15,1-2 0-15,-1 2 0 0,0 1 0 16,1-2 0-16,-4 0 0 0,3 0 0 0,-2 3 0 16,0-2 0-16,-1 0 0 0,1 1 0 0,-1-1 0 15,-2 1 0-15,0-2 0 0,-1 4 0 16,1-3 0-16,-3-1 0 0,3 5 0 0,-3-1 0 16,3-3 0-16,-3 5 0 0,-3-2 0 0,3 2 0 15,0-2 0-15,0 2 0 0,-3-2 0 0,1 2 0 16,2-1 0-16,-3 0 0 0,0-1 0 15,1 2 0-15,-1-1 0 0,0 0 0 0,-2-1 0 16,2 0 0-16,-3 2 0 0,4-2 0 0,-4 0 0 16,1 2 0-16,-1 0 0 0,1-2 0 15,-1 2 0-15,1 0 0 0,-1-1 0 0,1 4 0 16,-1-2 0-16,-2 0 0 0,3 2 0 0,-1-1 0 16,-2 1 0-16,2-2 0 0,-2 3 0 0,3 1 0 15,-1-1 0-15,1 0 0 0,-1 0 0 16,-2-1 0-16,2 1 0 0,1 0 0 0,-1 0 0 15,1-2 0-15,-1 1 0 0,1 1 0 0,0 0 0 16,-1 0 0-16,1 0 0 0,-1 2 0 0,1-2 0 16,-1 3 0-16,1 0 0 0,-1 1 0 15,1 2 0-15,-1 0 0 0,3-1 0 0,-2 1 0 16,-1 0 0-16,1 2 0 0,-1 1 0 0,4-2 0 16,-4-1 0-16,1 2 0 0,-1-1 0 15,1-1 0-15,-1-2 0 0,1 2 0 0,-3-2 0 16,2-1 0-16,1 0 0 0,-1-3 0 0,-2 0 0 15,0 0 0-15,2-2 0 0,-2-1 0 16,-3-17 0-16,5 29 0 0,-5-29 0 0,6 21 0 16,-6-21 0-16,3 19 0 0,-3-19 0 0,0 0-591 15,2 20-254-15,-2-20-94 0,0 0 139 0,-13 17-784 16,-1-10-1308-16</inkml:trace>
  <inkml:trace contextRef="#ctx0" brushRef="#br1" timeOffset="132321.63">21583 13231 398 0,'0'0'346'0,"0"0"-75"0,0 0-7 0,-16-4-32 15,16 4 0-15,0 0-1 0,0 0-34 0,0 0-3 16,0 0-34-16,0 0-10 0,-17-4-46 15,17 4-5-15,0 0-33 0,0 0 16 0,0 0 12 16,0 0 14-16,17 4 3 0,-17-4-6 0,33 3-12 16,-14-2 5-16,9-1-10 0,-1 0-4 0,4-1 1 15,7 1-7-15,4-3 0 0,2 2-10 16,11-2-3-16,3 3 3 0,11-6-5 0,0 5 3 16,2-2-4-16,4-3-4 0,-1 2-6 0,3 1 0 15,6-1-5-15,0-2-3 0,2-1-4 16,3 1 1-16,36-1-4 0,-2-2-2 0,-20 2-13 15,-14 0 3-15,30-3-5 0,-21 6-4 0,-12-2 1 16,1-1-5-16,-4-1-2 0,1 3 3 0,-3 0-4 16,-3-3-1-16,0 1-1 0,0 4-4 15,-5-4 3-15,0 2 4 0,-3 0-7 0,-9 2 12 16,-5 1 1-16,1-3 3 0,-4 0 1 16,0 3 0-16,-10-1-4 0,2-2 6 0,-6 3-3 15,4-1 5-15,-4 0-11 0,1 1 3 0,-1-1 2 16,-2 1-4-16,-5 1 0 0,2-3-6 0,-3 4 3 15,-3-2-5-15,1 2 4 0,0-1-3 16,-1-1-3-16,-5 2-2 0,3 0 0 0,-6-1 2 16,1-1-2-16,-1 2-5 0,-19 0 4 0,30 0 1 15,-30 0-1-15,25 0 0 0,-25 0 0 0,0 0-6 16,28 0-54-16,-28 0-46 0,0 0-52 16,0 0-52-16,19-2-48 0,-19 2-71 0,0 0-74 15,0 0-123-15,0 0-506 0,0 0-683 0</inkml:trace>
  <inkml:trace contextRef="#ctx0" brushRef="#br1" timeOffset="133301.28">26349 13464 196 0,'0'0'264'0,"-22"-6"-12"0,22 6-63 16,-22-7 14-16,22 7-35 0,-19-6-5 0,19 6 7 15,-14-7-24-15,14 7 2 0,-17-3-9 0,17 3-18 16,0 0-18-16,-14-4-8 0,14 4-9 16,0 0-3-16,0 0 4 0,0 0 1 0,-16-6-8 15,16 6-11-15,0 0 15 0,0 0-22 0,0 0 21 16,0 0 9-16,0 0 23 0,0 0 15 15,0 0-1-15,22 3 7 0,-3 0-17 0,3-1 2 16,6-1-17-16,2 0 9 0,11 2-9 0,6-3 2 16,8 3 0-16,3-1-2 0,14 0-7 0,2 1-8 15,1-3 1-15,2 6 1 0,3-3-7 16,0-2-6-16,3 5-13 0,2-2-3 0,3 2-7 16,0-2-5-16,34 2-3 0,-23 1-9 0,-14-1-1 15,4-2-9-15,-4 2 1 0,0-2-6 16,1 2 0-16,-6-1-6 0,0 0 2 0,-3-1 1 15,-5 2 14-15,-4-3-18 0,-7 1 19 0,-6-1-5 16,-5 0 23-16,-6-1-20 0,-3 0 20 0,-2 1-14 16,-9-3 20-16,-2 3-14 0,-3-3 24 0,-1 1-4 15,-2-1 13-15,-2 1-16 0,-20-1 8 16,33 2-16-16,-33-2 4 0,27 0-11 0,-27 0 6 16,20 0-11-16,-20 0-7 0,0 0 1 0,22 3-12 15,-22-3 1-15,0 0-5 0,0 0-3 0,22 1-5 16,-22-1-1-16,0 0-4 0,0 0-2 15,0 0 4-15,0 0-2 0,22 0-3 0,-22 0 0 16,0 0-46-16,0 0-70 0,0 0-60 16,0 0-59-16,0 0-106 0,0 0-19 0,0 0 14 15,14-4-1-15,-14 4-24 0,0 0 8 0,0 0-11 16,0 0-65-16,11-10-7 0,-11 10-36 0,0 0-287 16,16-10-355-16</inkml:trace>
  <inkml:trace contextRef="#ctx0" brushRef="#br1" timeOffset="133971.46">29976 13447 150 0,'-28'-4'397'16,"28"4"-79"-16,-22-5-28 0,22 5-26 0,0 0 12 15,-22-4-25-15,22 4 11 0,0 0-43 0,0 0-1 16,-16-3-28-16,16 3-12 0,0 0-45 16,0 0 17-16,0 0-16 0,27-6 15 0,-2 6-26 15,5 0 8-15,12 0-22 0,5 2 3 0,11-1-18 16,16-1 6-16,3 0-17 0,6 0-2 15,5 0 0-15,39 0-13 0,2-1-12 0,-2-2-6 16,3-3-8-16,-1 2-2 0,-2-3-7 0,3-2-2 16,-4 2-3-16,1-3-4 0,-3 2 32 0,0-4-44 15,-5-1 30-15,-17 8-45 0,-17-2 36 0,3-1-44 16,-2 1 44-16,2-1-47 0,-5 2 43 16,-3 0-43-16,-3 1 41 0,-3 0-37 0,1 1 38 15,-7 0-46-15,-12 4 42 0,-1-2-5 0,-8 2-3 16,-6-3-3-16,0 3-1 0,-10-1-6 0,-1 1 0 15,-3-1 0-15,1 1-3 0,-6-3 6 0,0 6-6 16,-3-3 3-16,-19 0-45 0,31-3 45 0,-31 3-2 16,25 0-2-16,-25 0-2 0,0 0-40 15,24-2 49-15,-24 2-56 0,0 0 27 0,0 0-77 16,22-1 20-16,-22 1-55 0,0 0-1 0,0 0-26 16,0 0-24-16,0 0-4 0,0 0-74 0,-13-7-36 15,13 7-21-15,-28-2-54 0,9-2 30 0,-3 3-87 16,-3-2-228-16,-3 0-212 0</inkml:trace>
  <inkml:trace contextRef="#ctx0" brushRef="#br1" timeOffset="135905.78">16818 13303 153 0,'0'0'418'15,"-19"-2"-59"-15,19 2-43 0,-17-4-34 0,17 4-7 16,0 0-40-16,-19-4-23 0,19 4-46 0,0 0-16 15,0 0-32-15,0 0 20 0,0 0 3 0,22-3 11 16,3 6 0-16,11-3-1 0,11 3 1 16,24-6-19-16,9 1-3 0,47-3-7 0,11-3-10 15,5 0-6-15,14-1-11 0,3 1-15 16,8 2-8-16,11 2-9 0,0 2-13 0,3 2-7 16,-3 2-2-16,-2 2-14 0,-4-4-2 0,-7 3-10 15,-6 0 7-15,-6-3-4 0,-11 0-6 0,-10 0-4 16,-26-2 3-16,-19 1-6 0,-8 1 1 15,-3-3-1-15,-5 2 2 0,-17-2-4 0,-8 3-2 16,-3 0-23-16,-11 0-39 0,-2-2-8 0,-4 2-26 16,-5 0-32-16,-3-1-50 0,-2-2-88 0,-17 3-118 15,19-4-84-15,-19 4-518 0,0 0-641 16</inkml:trace>
  <inkml:trace contextRef="#ctx0" brushRef="#br1" timeOffset="139514.57">5501 11739 310 0,'0'0'514'16,"-22"-3"-107"-16,22 3-19 0,-19 0-20 16,19 0-26-16,0 0-12 0,-22-4-6 0,22 4-11 15,0 0 9-15,0 0-10 0,-19 0-22 0,19 0-14 0,0 0-34 16,0 0-10-16,0 0-32 0,0 0 43 15,8-16-5-15,8 6 131 0,12-6 8 0,11-4-16 16,13-10-37-16,3 0 3 0,30-14-19 16,-2-1-21-16,3-1-100 0,-4-4-187 0,7 3 0 15,-7 1 0-15,-13 6 0 0,-11 7 0 0,0 1 0 16,-6 2 0-16,-5 3 0 0,-6 4 0 16,-8 3 0-16,-5 4 0 0,-3 3 0 0,-3-1 0 15,-6 4 0-15,1 0 0 0,-3 3 0 0,0-2 0 16,-14 9 0-16,22-14 0 0,-22 14 0 0,16-9 0 15,-16 9 0-15,11-8 0 0,-11 8 0 0,0 0-668 16,0 0-165-16,0 0-49 0,0 0 208 16,0 0 20-16,0 0-38 0,-5-12-509 0,5 12-846 15</inkml:trace>
  <inkml:trace contextRef="#ctx0" brushRef="#br1" timeOffset="139948.87">5992 10400 343 0,'-17'-5'721'0,"4"-4"-146"0,-1 3-61 16,3-4-86-16,11 10-74 0,-14-19-59 0,14 19-42 15,0-25-37-15,8 10-6 0,3-1-25 0,9 0-11 16,2-2-27-16,5 0-23 0,1 3-19 16,5 1-15-16,-3 1-15 0,0 4-12 0,-5 2-11 15,0 1-8-15,-6 5 5 0,-19 1 19 0,31 4 36 16,-31-4 11-16,13 19 25 0,-13-19-26 0,-2 32 23 16,-4-14 0-16,1 2 14 0,-4 0-31 15,1-2-23-15,5-1-19 0,-2 0-19 0,2 0-3 16,6 3-2-16,2-4-29 0,6 3 35 0,0-4-27 15,6 1 27-15,0 0-22 0,2-2 40 0,-5-1-21 16,2-2 70-16,-5 1 71 0,-3-2 57 16,-8-10 41-16,6 28-17 0,-14-13-43 0,-9 2-234 15,-5 0-2-15,-14 4 0 0,-2 1 0 16,-15 3 0-16,-5-2 0 0,1 0 0 0,-4 0 0 16,6-2-544-16,0-1-274 0,13 0-154 0,1-4 123 15,5 4-734-15,3 0-1302 0</inkml:trace>
  <inkml:trace contextRef="#ctx0" brushRef="#br1" timeOffset="143973.69">11733 9115 418 0,'5'-16'471'0,"1"0"-57"0,-6 1-45 16,6 0-15-16,-1 0-47 0,-5 15-10 0,6-29-9 15,-6 29 4-15,5-27-6 0,-5 27-7 0,3-23-19 16,-3 23-31-16,5-20-24 0,-5 20-29 16,0 0-28-16,6-20-23 0,-6 20-18 0,0 0-22 15,0 0-11-15,5-14-14 0,-5 14 9 16,0 0 37-16,0 0 21 0,0 0 25 0,0 33 60 15,-5-16-7-15,-1 3 2 0,1 3-7 0,-1 0-11 16,4 5-6-16,-9 4-22 0,5 0-6 0,-5 1-19 16,3 1-34-16,2 2 20 0,-5 0-19 0,6-2-23 15,-4-1-25-15,4 0 15 0,-1-1-38 16,1-2 21-16,-1-2-34 0,6 0 19 0,-8-4-28 16,5-1 29-16,1-3-40 0,2 0 22 0,0 0-24 15,0-20 33-15,-6 30-35 0,6-30 30 16,0 20-26-16,0-20 27 0,0 0-17 0,14 9 12 15,-14-9-21-15,27-15 0 0,-7 1 0 0,-7 0 0 16,10-6 0-16,-4 0 0 0,3 0 0 16,-8 3 0-16,2 1 0 0,-2 2 0 0,-3 0 0 15,0 2 0-15,0 2 0 0,3 0 0 0,-14 10-30 16,16-16 15-16,-16 16-30 0,9-8 28 16,-9 8-15-16,0 0 28 0,16 4-22 0,-16-4 29 15,17 12-21-15,-17-12 20 0,19 18-20 0,-19-18 27 16,17 17-21-16,-4-8 28 0,-2-3-30 0,-2 2 61 15,7-2-8-15,-16-6 47 0,30 6-57 0,-30-6-29 16,31-5 0-16,-15 0 0 0,4-1 0 16,-4-4 0-16,3-4 0 0,-2-1 0 0,-3-2 0 15,2-3 0-15,-5-1 0 0,-2-1 0 16,2 0 0-16,-6-1 0 0,1 1 0 0,-4 1 0 0,1 2 0 16,0 1 0-16,-3 18 0 0,0-32-53 15,0 32-520-15,-3-24-125 0,3 24-70 0,0 0 89 16,0 0 127-16,0 0-23 0,0 0-43 0,0 0-545 15,0 0-809-15</inkml:trace>
  <inkml:trace contextRef="#ctx0" brushRef="#br1" timeOffset="144187.73">12601 9263 407 0,'0'0'797'0,"0"0"-128"16,11-10-53-16,-11 10-33 0,0 0-13 0,0 0-71 15,6-10-38-15,-6 10-80 0,11-11-52 0,3 2-49 16,-3 1 23-16,8-2-34 0,3 0-52 0,8-5-42 16,-5 5-30-16,5 0-43 0,6 0-30 0,-6 3-133 15,1 2-115-15,-4-2-118 0,4 5-161 16,-1-1-2-16,-5 2 18 0,0 1-53 0,-9 3-37 16,3 0-53-16,-8 5-484 0,-11-8-718 0</inkml:trace>
  <inkml:trace contextRef="#ctx0" brushRef="#br1" timeOffset="144349.07">12827 9410 488 0,'-16'12'551'0,"2"0"-80"0,3-4-33 16,0 2-41-16,11-10-7 0,-19 15-7 0,19-15 61 15,0 0 3-15,-6 17 11 0,6-17-34 0,0 0-23 16,25 6-29-16,-25-6 72 0,36-3-52 0,-14 2-94 16,2-3-38-16,1-1-74 0,0 0-20 15,3 0-171-15,2 0-184 0,0-1-140 0,6 0-215 16,-11 2-152-16,5 0 109 0,-2-1-131 0,-3 2-659 15,-1 3-1048-15</inkml:trace>
  <inkml:trace contextRef="#ctx0" brushRef="#br1" timeOffset="147339.65">13660 9065 215 0,'0'0'552'15,"0"0"-117"-15,5-16-47 16,-5 16-43-16,8-11-20 0,-8 11-31 16,17-13-14-16,-17 13-11 0,19-14-18 15,-19 14-20-15,17-9-27 0,-17 9-39 16,24-1-13-16,-24 1 12 0,23 10 9 0,-15 0 8 16,3 4-6-16,-6 2-2 0,6 4 12 15,-8 0-27-15,3 2 5 0,-1 3-33 16,-5 0 47-16,0 2-16 62,0-1 28-62,-5 0-37 0,5-2 14 16,-6 2-47-16,3-3-13 0,-2-3-5 16,-1 0-12-1,6-3 0-15,0-17 17 0,-11 28 13 16,11-28 36-16,0 26 19 15,0-26 15-15,-5 16 10 0,5-16-3 16,0 0-100-16,0 0-96 16,0 0 0-16,0 0 0 0,0 0 0 15,5-30 0-15,1 12 0 0,-1-4 0 16,6-1 0-16,3-7 0 0,-3 0 0 16,3-3 0-16,8-3 0 0,-3 2 0 15,3-3 0-15,3 1 0 0,0 4 0 16,0 0 0-16,2 2 0 15,-2 3 0-15,0 4 0 0,-3 2 0 0,-3 2 0 16,6 4 0-16,-8 0 0 16,7 4 0-16,-4-2 0 0,-4 6 0 15,4-2 0-15,-4 4 0 16,1 0 0-16,-17 5 0 0,24 0 0 16,-24 0 0-16,25 16 0 0,-25-16 0 0,11 24 0 15,-11-8 0-15,0-16 0 16,0 40 0-16,-5-17 0 0,5 0 0 15,-6 1 0-15,1 2 0 16,-1 2 0-16,-2-1 0 0,-3 6 0 16,5-2 0-16,1-1 0 15,-1 0 0-15,-2-1 0 0,3-2 0 16,-1-1 0-16,6 1 0 0,-5-4 0 16,-1 2 0-16,1-2 0 0,2-3 0 0,-3 0 0 15,6 0 0-15,-5-3 0 0,-1 0 0 0,6-1 0 16,0-16 0-16,-5 27 0 15,5-27 0-15,-6 24 0 0,6-24 0 0,-5 16 0 16,5-16 0-16,0 0 0 0,0 20 0 16,0-20 0-16,0 0-106 0,0 0-258 15,-9 16-89-15,9-16-159 0,0 0-123 16,0 0 82-16,0 0-14 0,-16 4-106 16,16-4-442-16,0 0-858 0</inkml:trace>
  <inkml:trace contextRef="#ctx0" brushRef="#br1" timeOffset="150547.06">14900 9392 52 0,'0'0'309'16,"0"0"-24"-16,-22 5-56 0,22-5 10 0,0 0-39 16,0 0 2-16,-14 5-13 0,14-5-14 0,0 0 6 15,0 0-13-15,0 0 3 0,0 0 3 0,-17 5-3 16,17-5 0-16,0 0-2 0,0 0-10 16,0 0-4-16,0 0 5 0,0 0 0 0,0 0-6 15,0 0 9-15,36-5-21 0,-14 0 0 0,9 0-17 16,4-5-3-16,1 3-22 0,11-3-15 15,-3 0-17-15,3 1-12 0,-6-1-14 0,-2 4 0 16,-3-2-5-16,0 2-19 0,-9 5-4 0,-2-5-20 16,0 3-86-16,0-1-57 0,-9 2-53 15,3-2-60-15,-19 4-45 0,23-1-41 0,-23 1-56 16,0 0-18-16,0 0-89 0,0 0-224 0,0 0-316 16</inkml:trace>
  <inkml:trace contextRef="#ctx0" brushRef="#br1" timeOffset="150790.85">15236 9200 143 0,'0'0'585'0,"0"0"-67"15,-8-14-84-15,8 14-32 0,0 0-69 0,0 0-42 16,-11-16-33-16,11 16-40 0,0 0-26 0,0 0-43 16,0 0-27-16,0 0-25 0,0 0 0 15,0 0 18-15,-17 6 16 0,17-6-2 0,-5 27 8 16,2-10-11-16,0 3-1 0,0 2-12 0,-2 1-7 15,5 1-18-15,-6-1-11 0,6 5-14 16,-5-2-12-16,5 0-5 0,0 2-9 0,-6-1-9 16,6 0-3-16,0 0-93 0,0-1-99 0,0-2-76 15,0 1-49-15,6-4-69 0,-1 2-77 0,-5-5-61 16,11 0-492-16,-2-6-646 0</inkml:trace>
  <inkml:trace contextRef="#ctx0" brushRef="#br1" timeOffset="151255.67">15630 9190 270 0,'19'-27'561'0,"-2"2"-105"15,2-2-19-15,3 1-36 0,-2 2-48 0,-1 4-30 16,-3 0-34-16,4 7-26 0,-4-1-24 16,6 2-36-16,-2 5-37 0,-7 3-34 0,-13 4-18 15,36 4-18-15,-25 6-4 0,0 4-2 0,-5 5-8 16,-6 2-6-16,-3 5-4 0,-5 5-6 15,-9 6-2-15,-8 3-13 0,1 3-12 0,-7 1-4 16,-2-2-2-16,8-8-9 0,1-3 0 16,-1-6-5-16,8-3 1 0,4-2 3 0,-4-4 11 15,9-2 13-15,8-14 2 0,-17 13-14 0,17-13-3 16,0 0-14-16,19-15-1 0,-7 0-5 0,12-5 2 16,4-7-10-16,2-4 6 0,9-8-9 0,2-5 3 15,6-2-7-15,14-24-3 0,5 1 3 0,5 1 4 16,-4 4-3-16,-15 14 5 0,-8 10-8 15,-3 5 9-15,-10 8-10 0,-7 4 6 0,-7 3-10 16,2 6 5-16,-10 4-3 0,-9 10 8 16,0 0 22-16,0 0 31 0,-28 18 15 0,3 3 18 15,-5 7 9-15,0 4 48 0,-6 4-1 0,5 4 24 16,4-3-52-16,8 0 18 0,-1-3-53 16,9-2 25-16,0 2-45 0,11-4 32 0,0-3-36 0,11 3 23 15,9-1-39-15,7-2-7 0,6-3-6 16,3-1-137-16,5-3-192 0,1-3-202 0,-1-3-70 15,9-2-16-15,-12-4-145 0,1-2-570 0,-3-3-961 16</inkml:trace>
  <inkml:trace contextRef="#ctx0" brushRef="#br1" timeOffset="152902.15">18568 10843 328 0,'0'0'286'0,"0"0"-57"0,0 0-31 0,0 0-33 16,0 0-23-16,0 0-30 0,0 0 8 15,0 0-29-15,0 0 7 0,0 0-21 0,0 0 18 16,0 0-30-16,0 0 10 0,0 0-27 0,0 0 15 16,0 0-8-16,0 0 8 0,0 0 6 15,0 0-9-15,0 0 8 0,0 0-12 0,0 0 10 0,0 0-23 16,0 0 9-16,0 0-23 0,0 0 5 15,0 0-21-15,0 0 12 0,0 0-18 0,0 0 11 16,0 0-20-16,0 0 19 0,0 0-27 0,0 0-38 16,0 0-57-16,0 0-94 0,0 0-67 15,0 0-96-15,0 0-230 0,0 0-151 0</inkml:trace>
  <inkml:trace contextRef="#ctx0" brushRef="#br1" timeOffset="154514.71">19704 10876 134 0,'0'0'385'16,"0"0"-103"-16,0 0-8 0,0 0-57 0,0 0-5 15,0 0-26-15,0 0-4 0,14-5-13 0,-14 5-27 16,0 0-5-16,0 0-24 0,0 0 5 15,0 0-18-15,0 0 14 0,0 0-12 0,0 0 16 0,0 0-13 16,0 0 5-16,0 0-4 0,0 0-1 16,0 0 6-16,0 0-1 0,0 0 9 0,0 0-6 15,0 0-4-15,0 0-6 0,0 0 3 0,0 0-3 16,0 0-4-16,0 0-5 0,0 0-12 16,0 0-18-16,0 0-9 0,0 0-7 0,0 0-16 15,-20-1-6-15,20 1-4 0,-19-2-2 0,19 2-1 16,-28-1 0-16,28 1 2 0,-30-1 2 15,30 1-2-15,-36-3 7 0,36 3 6 0,-33 0 0 16,33 0 2-16,-33-3 0 0,33 3 0 0,-33 0 0 16,33 0-2-16,-28-3-7 0,28 3-7 0,-19 0 0 15,19 0-3-15,0 0-4 0,-22 0 2 16,22 0-7-16,0 0 1 0,0 0-4 0,-19-1 1 16,19 1-1-16,0 0-2 0,0 0-4 0,0 0 7 15,0 0-4-15,-19-3 7 0,19 3-4 0,0 0 2 16,0 0-3-16,0 0 11 0,0 0-2 15,0 0 10-15,0 0-9 0,0 0 6 0,-17 0-8 16,17 0 3-16,0 0-10 0,0 0 6 16,0 0-10-16,0 0 8 0,0 0-10 0,0 0 5 15,0 0-10-15,0 0 9 0,0 0-9 0,0 0 7 16,0 0-6-16,0 0 7 0,0 0-8 16,0 0 8-16,0 0-7 0,0 0 1 0,-14 10 2 15,14-10 7-15,0 0 1 0,0 18 5 0,0-18 2 16,0 22 6-16,0-22 7 0,-3 30 3 0,3-12-1 15,0 2 0-15,-2 0 6 0,2 2 7 0,-3-1 2 16,0 2-3-16,0-2 0 0,1 5-4 16,-1-3 0-16,0 1 31 0,-2-1-30 0,2 2 32 15,0 0-35-15,-2 0 26 0,2-2-31 0,0 3 31 16,0-5-36-16,-2 5 34 0,2-2-38 16,0 1 31-16,-2-4-36 0,5 3 34 0,-3-2-43 15,0-2 33-15,3 0-41 0,-2 0 34 0,2-20-31 16,0 35 31-16,0-35-34 0,-3 30 33 0,3-30-37 15,0 29 34-15,0-29-28 0,0 21 32 0,0-21-35 16,0 0 36-16,0 26-35 0,0-26 30 16,0 0-30-16,3 20 29 0,-3-20-26 0,0 0 33 15,0 0-32-15,2 20 30 0,-2-20-36 0,0 0 32 16,0 0-35-16,3 20 36 0,-3-20-37 16,0 0 32-16,0 0-36 0,3 14 32 0,-3-14-36 15,0 0 37-15,0 0-26 0,8 16 28 16,-8-16-28-16,0 0 35 0,0 0-28 0,6 14 4 15,-6-14 2-15,0 0 9 0,0 0 13 0,11 14 16 16,-11-14 18-16,0 0 12 0,19 9 4 0,-19-9 18 16,22 6-29-16,-22-6 23 0,30 2-34 0,-10-2 14 15,2 0-35-15,0 0 17 0,0 0-24 16,3 0 13-16,2 0-32 0,-2 0 17 0,2 0-19 16,-2 0 14-16,3 0-25 0,-3 0 20 0,-6 0-28 15,6 0 25-15,-3 0 1 0,-22 0 2 16,36 0-14-16,-36 0-18 0,27 0 27 0,-27 0-2 15,22 0-3-15,-22 0-20 0,0 0 24 0,25 0-26 16,-25 0 26-16,0 0-31 0,0 0 28 16,17 2-25-16,-17-2 27 0,0 0-26 0,0 0 29 15,0 0-24-15,0 0 24 0,24 0-25 0,-24 0 24 16,0 0-23-16,0 0 24 0,0 0-28 16,0 0 29-16,0 0-25 0,0 0 24 0,0 0-23 0,20 0 25 15,-20 0-21-15,0 0 27 0,0 0-35 16,0 0 26-16,0 0-24 0,0 0 21 0,0 0-19 15,0 0 20-15,0 0-22 0,0 0 24 0,0 0-22 16,0 0 23-16,0 0-23 0,0 0 13 16,0 0-17-16,0 0 31 0,0 0-1 0,16-2-10 15,-16 2-14-15,0 0 19 0,0 0-23 0,0 0 26 16,0 0-20-16,0 0 18 0,0 0 0 16,0 0 0-16,0 0 4 0,0 0-13 0,0 0 1 15,0 0 2-15,0 0 1 0,0 0-19 0,0 0-3 16,0 0 25-16,0 0-22 0,0 0 23 0,0 0-51 15,0 0-102-15,0 0-128 0,0 0-106 16,0 0-123-16,0 0-145 0,0 0-15 0,0 0 84 16,0 0-70-16,0 0-22 0,0 0-477 0,0 0-787 15</inkml:trace>
  <inkml:trace contextRef="#ctx0" brushRef="#br1" timeOffset="157997.1">27826 11031 151 0,'0'0'385'16,"-11"-13"-34"-16,11 13-36 0,0 0-36 0,-11-13-11 16,11 13-11-16,0 0-26 0,-8-11-17 15,8 11-6-15,0 0-11 0,0 0-16 0,-8-11-18 16,8 11-24-16,0 0-14 0,0 0-22 0,0 0-13 15,0 0-18-15,0 0-3 0,0 0-13 0,8-15 6 16,-8 15-10-16,22 0 11 0,-22 0 0 0,36 0 8 16,-14 0-4-16,0 0 3 0,5 0-1 15,-2 0 3-15,3 0-7 0,-3 0 1 0,2 3-12 16,-2-3 0-16,0 0-4 0,-6 2-8 16,3-2 2-16,-3 0-7 0,-19 0-1 0,33 0-6 15,-33 0-12-15,25 4-5 0,-25-4-4 0,20 1-6 16,-20-1 0-16,11 13 7 0,-11-13-3 0,5 20 7 15,-5-20-3-15,-5 32 2 0,2-12 4 0,-3-1 1 16,1 6 6-16,-3 0 7 0,2 3-4 16,-2 2 3-16,2 4 4 0,-2 0-1 0,2 3-2 15,1 0 0-15,-1 0 5 0,4 3-3 0,-1-1-1 16,3-2 0-16,-3-1-5 0,3-2-4 16,0-3 5-16,0-1-5 0,3 0 0 0,-3 0-2 15,0-1 0-15,0-4-9 0,3 0 15 0,-3-4-11 16,0 0 15-16,2-2-3 0,-2-19 26 0,0 31-13 15,0-31 39-15,0 27-17 0,0-27 55 16,0 20-17-16,0-20 47 0,0 0-13 0,-2 23 34 16,2-23-31-16,0 0 8 0,-14 14-46 15,14-14-1-15,-28 5-23 0,28-5 9 0,-35 0-21 16,10-2-1-16,0-1-24 0,-5-1 5 0,2 0-23 16,-8-2 10-16,3 1-15 0,0-1 2 0,3 0-25 15,-1 0-78-15,4 2-126 0,-1-2-60 0,3 2-98 16,-2-2-120-16,2-1-42 0,0 2 97 15,1 0-43-15,-1-5-42 0,-3 3-139 0,3-1-449 16,1-2-755-16</inkml:trace>
  <inkml:trace contextRef="#ctx0" brushRef="#br1" timeOffset="159562.15">17620 8849 585 0,'0'0'443'0,"-14"5"-88"0,14-5-26 15,0 0-52-15,0 0-13 0,-19 3-25 16,19-3-29-16,0 0-23 0,0 0-27 0,0 0-23 0,0 0-26 16,19-8-19-16,-19 8-22 0,31-7-12 15,-15 4-12-15,4-1-32 0,-1 1-84 0,-3 0-62 16,-16 3-78-16,33 0-70 0,-33 0-33 0,22 9-10 16,-22-9-50-16,6 14-220 0,-6-14-150 15</inkml:trace>
  <inkml:trace contextRef="#ctx0" brushRef="#br1" timeOffset="159698.06">17590 9029 414 0,'-19'14'426'0,"2"-2"-50"0,3-2-50 16,-2 0-32-16,7 0-9 0,-2-2-62 0,11-8-13 16,-16 13-48-16,16-13-13 0,-8 10-23 0,8-10-5 15,0 0-24-15,0 0-13 0,19 15-21 0,-19-15-8 16,25 4-25-16,-6-3-62 0,-3 1-88 0,9-1-79 16,-3-1-70-16,-2 0-81 0,4 0-70 15,1-1-231-15,-3-1-209 0</inkml:trace>
  <inkml:trace contextRef="#ctx0" brushRef="#br1" timeOffset="160020.13">18295 8879 244 0,'0'0'578'0,"0"0"-102"16,-2-22-38-16,2 22-41 0,0 0-47 0,-3-18-28 15,3 18-16-15,0 0-23 0,0 0-28 0,-6-15-33 16,6 15-40-16,0 0-32 0,0 0-17 0,0 0-8 16,0 0-13-16,6-17-3 0,-6 17-2 15,0 0-1-15,14-9-2 0,-14 9 0 0,11-9 3 16,-11 9-2-16,16-2-3 0,-16 2-9 0,14-8-13 16,-14 8-11-16,17-5 11 0,-17 5-7 15,13-4-15-15,-13 4-8 0,17-3-14 0,-17 3-3 16,16-5-7-16,-16 5-3 0,14-4-13 0,-14 4-35 15,19-4-90-15,-19 4-110 0,14-4-27 0,-14 4-58 16,0 0-53-16,20-6-28 0,-20 6-51 16,0 0-68-16,0 0-13 0,0 0-380 15,13-4-546-15</inkml:trace>
  <inkml:trace contextRef="#ctx0" brushRef="#br1" timeOffset="160372">18309 8799 637 0,'0'0'534'16,"0"0"-68"-16,0 0-44 0,0 0-59 0,-19-5-38 16,19 5-43-16,0 0-36 0,0 0-38 0,0 0-37 15,0 0-26-15,-19 5-13 0,19-5 4 0,-17 10 1 16,17-10-10-16,-16 20-17 0,16-20-21 16,-14 23-17-16,3-10-12 0,5 0-10 0,1-2-6 15,-1 5-9-15,6-16-5 0,-3 24-6 0,3-24 5 16,3 30 3-16,0-15 3 0,5-4 13 15,3 3 13-15,0-2 15 0,3 0 13 0,-3 0-2 16,8-2 1-16,-8 0 0 0,9 0-3 0,-9 0-4 16,2 0 16-16,-2-2 13 0,-11-8 18 15,17 15 21-15,-17-15 25 0,17 11 37 0,-17-11 27 16,0 0 50-16,2 19-26 0,-2-19-10 0,-19 17-62 16,8-9-14-16,-3-1-51 0,-5-1-7 15,0 1-89-15,-6-1-29 0,0 0 0 0,0-2 0 16,0 0 0-16,-2-1-9 0,2-3-308 0,0 0-87 15,9 3-139-15,-4-6-147 0,20 3-34 0,-27-6 86 16,27 6-76-16,-14-17-605 0,14 17-974 0</inkml:trace>
  <inkml:trace contextRef="#ctx0" brushRef="#br1" timeOffset="160738.22">18761 8672 1 0,'6'-25'660'0,"-6"1"-117"0,-6-1-88 0,-2 2-12 0,-11-5-52 16,-3-1-18-16,-9 4-21 0,-7 0-2 16,-9 0-25-16,-3 5-46 0,-8 0-31 0,9 10-43 15,-4 4-33-15,-5 6-40 0,1 6-16 0,-7 8-32 16,-2 7-9-16,5 8-20 0,9 7 4 16,-3 4-13-16,14 11-2 0,-1 3 3 0,12 2-3 15,5 4-3-15,11 3 15 0,9-8 2 0,10 2 75 16,9 9 16-16,16-2 60 0,17 18-13 15,8-13 30-15,1-16-15 0,-4-14-3 0,11-6-16 16,3-8 24-16,6-8-44 0,3-8 11 0,-4-6-17 16,9-10 3-16,-8-3-62 0,-9-7-107 0,-2-6 0 15,-9-7 0-15,-5-6 0 0,-11-5 0 16,-11-8 0-16,-12 2 0 0,-4-3 0 0,-12 0 0 16,-8-1 0-16,-6-8 0 0,-7 5 0 0,-4 3 0 15,-5 1 0-15,-3 7 0 0,-2 0 0 0,-1 9-145 16,3 4-408-16,3 9-142 0,3 3-87 15,2 6 100-15,3 6 52 0,3 4-46 0,0 5-604 16,3 7-928-16</inkml:trace>
  <inkml:trace contextRef="#ctx0" brushRef="#br1" timeOffset="191185.97">11551 10124 43 0,'0'0'340'0,"-16"-12"-98"0,16 12-59 0,-20-10-40 15,20 10-27-15,-25-4-13 0,25 4 44 0,-22-4-3 16,22 4 33-16,-24-6-3 0,24 6-14 16,-17-3 16-16,17 3-28 0,0 0 1 0,-25-3-33 15,25 3 2-15,0 0-27 0,0 0 12 0,-16-3-17 16,16 3 4-16,0 0-7 0,0 0 23 15,0 0 14-15,0 0 7 0,27-4 1 0,-2 1-6 16,0 0 8-16,16-1-22 0,6-3-7 0,3-2-4 16,8 5-13-16,8-3-3 0,-11 3-14 15,3-1-13-15,2 0-9 0,-10 0-6 0,2 4-5 16,-10 0-6-16,-4-2-10 0,-5 1-3 0,-2-1-7 16,-7 3 5-16,1 0 0 0,-5-1-4 0,2 1 1 15,-6-1 2-15,-16 1-3 0,30-3 8 16,-30 3-6-16,25 0-5 0,-25 0 2 0,0 0 1 15,25-2 2-15,-25 2 0 0,0 0 8 0,0 0-15 16,17 0 1-16,-17 0 0 0,0 0 5 16,0 0-3-16,0 0-3 0,0 0-6 0,19 0-35 15,-19 0-61-15,0 0-41 0,0 0-41 0,0 0-34 16,0 0-52-16,0 0-62 0,0 0-39 16,0 0-22-16,19 2 3 0,-19-2-380 0,0 0-359 15</inkml:trace>
  <inkml:trace contextRef="#ctx0" brushRef="#br1" timeOffset="198659.19">17689 10291 439 0,'80'-6'238'0,"8"4"-268"0,-2 0-175 0,-1 2 65 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40:24.485"/>
    </inkml:context>
    <inkml:brush xml:id="br0">
      <inkml:brushProperty name="width" value="0.05292" units="cm"/>
      <inkml:brushProperty name="height" value="0.05292" units="cm"/>
      <inkml:brushProperty name="color" value="#FF0000"/>
    </inkml:brush>
  </inkml:definitions>
  <inkml:trace contextRef="#ctx0" brushRef="#br0">2963 12312 116 0,'-11'12'595'15,"0"-2"-118"-15,0 0-47 0,11-10-25 0,-17 17-46 16,17-17-31-16,-11 10-24 0,11-10-6 16,0 0-36-16,-14 13-6 0,14-13-40 0,0 0-25 15,0 0 22-15,0 0 24 0,14-7 19 0,6-6-23 16,7-4-11-16,17-12-27 0,9-2 77 0,26-18 4 16,7-4 13-16,8-4 1 0,2-4-25 0,6-5 3 15,0-4-32-15,3-4 0 0,0 3-38 16,-1-3 3-16,-5 5-134 0,-5 2-67 0,-6 7 0 15,-5 5 0-15,-25 12 0 0,-11 10 0 16,-11 7 0-16,-6 5 0 0,-5 2 0 0,-6 5 0 16,0 4 0-16,-5-1 0 0,0 2 0 0,-3 1 0 15,-11 8 0-15,22-15 0 0,-22 15 0 0,11-8 0 16,-11 8 0-16,0 0 0 0,11-10 0 16,-11 10 0-16,0 0 0 0,0 0 0 0,0 0 0 15,11-7 0-15,-11 7 0 0,0 0 0 0,0 0-288 16,0 0-379-16,0 0-32 0,0 0 10 0,8 12 149 15,-8-12 45-15,-2 26 20 0,-4-12-8 16,-2 6-78-16,0 3-473 0,-6 4-686 0</inkml:trace>
  <inkml:trace contextRef="#ctx0" brushRef="#br0" timeOffset="15126.68">2687 14854 230 0,'0'0'536'0,"0"0"-154"0,0 0-13 16,0 0-25-16,-11 10 5 0,11-10-43 0,0 0-18 15,0 0 8-15,-3-15-20 0,3 15 7 16,0-20 12-16,0 20-10 0,3-25-7 0,-3 25-4 15,3-32-14-15,-3 32-18 0,6-34-18 0,-6 34 11 16,2-31 44-16,1 12-42 0,0-1-21 0,2 0-23 16,-2 0-27-16,3 0-32 0,-1-5-21 15,1-2-14-15,5-6-17 0,-3 1-9 0,0-2-8 16,6-3-7-16,0-3-15 0,-1-3 13 16,1 2-25-16,3-3 13 0,-1 4-31 0,1-2-15 15,-1 1 9-15,-2 2 2 0,-3 5 0 0,0-2 12 16,3 6 2-16,-6 1 9 0,1 6 14 0,-1 0-10 15,-3 1 10-15,4 4-1 0,-4-2-2 0,1 6-6 16,-4-2 9-16,-2 16-13 0,9-26-1 16,-9 26-10-16,5-20-10 0,-5 20-2 0,6-14-6 15,-6 14-13-15,0 0-9 0,5-13 5 0,-5 13-4 16,0 0 9-16,0 0-7 0,0 0 3 16,8 26 15-16,-5-9-6 0,0 3-6 0,2 4 5 15,-2 0 3-15,3 4 3 0,-1 2 6 0,1 4 3 16,-1 1-9-16,4 1 13 0,-4 3-11 15,1-2 9-15,2 0-16 0,-3 0 15 0,1-1-19 16,-1-1 26-16,1-2-19 0,-3-3 10 0,2-3-14 16,-2 0-2-16,0-4 5 0,-1 3 1 0,1-3 1 15,0-2 2-15,0-2 0 0,-3-2-6 0,0-17 8 16,2 33-4-16,-2-33 27 0,3 25-32 16,-3-25 4-16,3 20 2 0,-3-20 4 0,0 0 0 15,0 22 3-15,0-22-9 0,0 0 0 0,0 0 0 16,3 20 0-16,-3-20 0 0,0 0 0 15,0 0 0-15,0 0 0 0,0 0 0 0,0 0 0 16,0 0 0-16,-3 15 0 0,3-15 0 0,0 0 0 16,0 0 0-16,0 0 0 0,-17-10 0 0,17 10 0 15,-8-10 0-15,8 10 0 0,-14-15 0 16,14 15 0-16,-16-20 0 0,8 10 0 0,-1-2 0 16,-2-1 0-16,0 3 0 0,-3 0 0 0,3-5 0 15,0 2 0-15,-2 0 0 0,-4-1 0 0,3-2 0 16,-2 2 0-16,-1 2 0 0,-2-2 0 0,0 0 0 15,-1 4 0-15,1-3 0 0,0 0 0 16,-3 3 0-16,-3 0 0 0,0 0 0 0,0 0 0 16,1 3 0-16,-4 1 0 0,0-1 0 0,1 2 0 15,-3 0 0-15,2 4 0 0,-2-3 0 0,2 4 0 16,1 0 0-16,-1 0 0 0,0 0 0 0,4 0 0 16,2 4 0-16,-1-4 0 0,7 1 0 15,16-1 0-15,-33 0 0 0,33 0 0 0,-22 0 0 16,22 0 0-16,0 0 0 0,-22 0 0 0,22 0 0 15,0 0 0-15,0 0 0 0,0 0 0 0,19 10 0 16,-19-10 0-16,36 3 0 0,-11-1 0 0,2-2 0 16,1-5 0-16,8 4 0 0,2-3 0 0,4-2 0 15,4-3 0-15,4 2 0 0,0-6 0 16,-1 3 0-16,1-1 0 0,2-1 0 0,-5 3 0 16,3-4 0-16,-6 1 0 0,-6 2 0 0,-2 0 0 15,-3 2 0-15,-2 1 0 0,-4-2 0 16,-5 5 0-16,0-2 0 0,-2 2 0 0,-4-2 0 0,-2 5 0 15,-14 1 0-15,27-6 0 0,-27 6 0 16,23-6 0-16,-23 6 0 0,16-3 0 0,-16 3 0 16,0 0 0-16,19-4 0 0,-19 4 0 0,0 0 0 15,0 0 0-15,20-4 0 0,-20 4 0 16,0 0 0-16,0 0 0 0,0 0 0 0,16-3 0 16,-16 3 0-16,0 0 0 0,0 0 0 0,0 0 0 15,0 0 0-15,0 0 0 0,14-3 0 16,-14 3 0-16,0 0 0 0,0 0 0 0,0 0 0 15,0 0 0-15,0 0 0 0,19-6 0 0,-19 6 0 16,0 0 0-16,22-5 0 0,-5-1 0 16,-17 6 0-16,30-7 0 0,-11 0 0 0,1 1 0 0,-1 0 0 15,3-2 0-15,-3-1 0 0,1 3 0 16,-1 2 0-16,-3-2 0 0,-2 1 0 0,-14 5 0 16,28-9 0-16,-28 9 0 0,19-6 0 0,-19 6 0 15,17-5 0-15,-17 5 0 0,0 0 0 16,13-5 0-16,-13 5 0 0,0 0 0 0,0 0 0 15,0 0 0-15,17-4 0 0,-17 4 0 16,0 0 0-16,0 0 0 0,0 0 0 0,-11 14 0 16,11-14 0-16,-25 16 0 0,11-3 0 0,-5 1 0 15,-3 3 0-15,-3 5 0 0,-5 2 0 16,0 2 0-16,-9 11 0 0,0-1 0 0,1 1 0 0,-4 3 0 16,1 0 0-16,0 2 0 0,2 0 0 15,1-1 0-15,-1 0 0 0,3-1 0 0,0 0 0 16,3 0 0-16,6-5 0 0,2-4 0 0,0-1 0 15,3-2 0-15,3-6 0 0,0 2 0 16,5-4 0-16,-3-4 0 0,6 2 0 0,-3-3 0 0,6 0 0 16,0-5 0-16,-3 2 0 0,11-12 0 15,-14 15 0-15,14-15 0 0,-11 18 0 0,11-18 0 16,-11 10 0-16,11-10 0 0,0 0 0 0,-8 12 0 16,8-12 0-16,0 0 0 0,0 0 0 0,-11 13 0 15,11-13 0-15,0 0 0 0,0 0 0 0,0 0 0 16,0 0 0-16,-11 7 0 0,11-7 0 0,0 0 0 15,0 0 0-15,0 0-631 0,0 0-207 16,0 0-79-16,0 0 244 0,-6 16 8 0,6-16-41 16,0 0-486-16,0 0-837 0</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41:04.191"/>
    </inkml:context>
    <inkml:brush xml:id="br0">
      <inkml:brushProperty name="width" value="0.05292" units="cm"/>
      <inkml:brushProperty name="height" value="0.05292" units="cm"/>
      <inkml:brushProperty name="color" value="#FF0000"/>
    </inkml:brush>
  </inkml:definitions>
  <inkml:trace contextRef="#ctx0" brushRef="#br0">706 4215 579 0,'0'0'546'0,"-14"8"-161"15,14-8-55-15,0 0-82 0,-14 8-40 0,14-8-30 16,0 0 41-16,0 0-16 0,0 0 59 0,-11 7-33 16,11-7 11-16,0 0-9 0,0 0-21 15,0 0-37-15,0 0-38 0,0 0-22 0,0 0-8 16,0 0-1-16,0 0 11 0,0 0-7 0,0 0-12 15,0 0-15-15,0 0-6 0,0-19 3 16,0 19 1-16,8-26 10 0,-2 11-15 0,2-5-9 16,0-4-6-16,1-1 11 0,-1-5 34 0,3 0 7 15,0 0-26-15,3-5-5 0,-1-5-29 16,4-4-1-16,0-2-23 0,2-7 5 0,3-3-20 16,0-1 9-16,3 5-27 0,0-4 22 0,-1-1-12 15,4 7 7-15,-3-1 1 0,-3 11 2 16,-3 2 5-16,0 4 0 0,-2 6-2 0,-3 2-1 15,-3 6 1-15,0 0-11 0,-3 4-3 0,0 1-7 16,1 0 2-16,-1 4-12 0,-8 11-4 0,11-23-6 16,-11 23-8-16,8-13 8 0,-8 13 8 0,0 0 1 15,0 0 5-15,17 13-9 0,-12 1 15 16,-2 6 0-16,2 5 9 0,-2 2-7 0,0 10 13 16,0 0-11-16,-1 6 16 0,1 0-15 15,-3 2 4-15,3 1-5 0,-3-2 10 0,3 2-14 16,-3-1 18-16,2-2-16 0,-2-1 10 0,0-2-8 15,0-6 9-15,0-3-11 0,3-1 8 16,-3-1-22-16,0-2 27 0,0-4-11 0,0 0 10 16,0-5-6-16,0-18 13 0,0 31-10 0,0-31 11 15,0 30-7-15,0-30 17 0,-3 19-21 0,3-19 36 16,0 0-14-16,-2 21 23 0,2-21-36 0,0 0 26 16,-20 10-27-16,20-10 8 0,-35-4-17 15,7-2 12-15,-2-4-22 0,-6 0 11 0,-11-4-17 16,3-2 14-16,-11 1 1 0,-3-5 1 0,3 3-7 15,-3-2-3-15,-3 1-2 0,3 0 7 16,12 4-7-16,-1 0 1 0,5 4 8 0,9 0 19 16,3 0 33-16,5 3 27 0,3-2 3 0,3 5-9 15,-1-3-33-15,4 1 15 0,5-1-25 16,11 7 2-16,-19-11-23 0,19 11 10 0,11-19-22 0,5 8 16 16,12-4-15-16,8-5 18 0,16-1-29 15,6 0 31-15,8-4-27 0,33-6-4 0,0 2 9 16,3 1 9-16,3 2-10 0,-17 6 0 15,-13 4 4-15,-4 1-2 0,-4 2 7 0,-7 0-4 16,-13 5-8-16,-8 0-2 0,-6 1 16 0,-6 2-4 16,-5 0-4-16,0 4 5 0,-2-3-11 0,-20 4-4 15,30-5 2-15,-30 5 5 0,11 10 2 16,-11-10 2-16,-17 26-2 0,-2-6 24 0,-11 7-33 16,-11 9 31-16,-6 1-24 0,-25 21 22 0,-2 2-17 15,-4 0 3-15,1 2-13 0,-3-1 24 16,0-1-20-16,0 1 27 0,9-7-24 0,-1 2 21 15,12-13-21-15,13-10 11 0,3-3-9 0,10-6 17 16,7-4-31-16,2-2 24 0,6-3-1 0,2-3 6 16,1-2-16-16,2 0 18 0,0 0-24 15,14-10 16-15,-19 15-15 0,19-15-12 0,-14 11 6 16,14-11-83-16,0 0-90 0,0 0-138 16,0 0-88-16,0 0-173 0,0 0 60 0,14-6-40 15,2 2-7-15,1-2-64 0,2 2-466 0,3-2-745 16</inkml:trace>
  <inkml:trace contextRef="#ctx0" brushRef="#br0" timeOffset="2689.33">1102 6541 230 0,'-22'4'846'0,"3"-4"-216"0,0 4-148 15,2-2-109-15,17-2-80 0,-30 1-53 0,30-1-59 16,-17 2-19-16,17-2-19 0,0 0 76 0,0 0-11 16,0 0 23-16,20-16 33 0,2 6-34 0,8-3-6 15,9-3-34-15,10-5-15 0,9-2-43 16,3-3 5-16,5 1-10 0,-3 0 29 0,3 0-25 16,1-1-11-16,-1 0-9 0,0-2-7 15,0 2-28-15,-3 2-3 0,-2-2-9 0,0 3-15 16,-6 1 6-16,-11 4-11 0,-3 1-2 0,-5 6-5 15,-6-3 0-15,-5 4 4 0,-3 3-6 16,-2-1 2-16,-1 1 3 0,-5 2-20 0,-1-1-9 16,-13 6-2-16,0 0-5 0,0 0-2 0,0 0 0 15,-13 16-2-15,-12-4-2 0,-11 8 4 16,-14 5-7-16,-7 5 0 0,-4 2-4 0,-27 10 4 0,2 2-3 16,1-1 3-16,10-7-2 0,15-4-5 15,-1 0 8-15,1-1-7 0,7-2 5 0,4-4 0 16,10-5 4-16,9-4 4 0,5 0 4 0,3-5 11 15,5-1 14-15,-2-1 12 0,5-1 28 16,14-8 20-16,-11 10 48 0,11-10 12 0,0 0 25 16,19-1-11-16,-2-6-15 0,8 1-7 15,11-4-69-15,8-1-74 0,3-5 0 0,10-3 0 16,4 2 0-16,-3 0 0 0,3-3 0 0,-6 3 0 16,3-2 0-16,-12 5 0 0,-1-2 0 0,-1 6 0 15,-11-1 0-15,0 2 0 0,-6-1 0 16,-5 5 0-16,0-1 0 0,-2 0 0 0,-4 2 0 15,-2-2 0-15,-14 6 0 0,25-8-446 0,-25 8-153 16,0 0-109-16,19 0-39 0,-19 0 186 0,0 0 27 16,-11 16-53-16,3-4-114 0,-3 0-337 15,-3-2-692-15</inkml:trace>
  <inkml:trace contextRef="#ctx0" brushRef="#br0" timeOffset="58052.67">32561 8598 364 0,'0'0'607'0,"0"0"-109"0,0 0-46 0,-5-14-34 16,5 14-23-16,0 0-75 0,0 0-7 0,0 0-88 15,0 0 8-15,-17-6-75 0,17 6 24 16,-16 10-57-16,16-10 45 0,-20 20-49 0,9-10 36 16,0 5-37-16,0-1 5 0,0-3-31 0,0 5 9 15,0 1-41-15,0-1-8 0,3-2-11 0,0 2-8 16,-1-3-13-16,1 1-1 0,8-14 3 0,-11 23-6 15,11-23-5-15,-5 17-11 0,5-17-3 16,0 0-20-16,0 0-21 0,8 15-18 0,-8-15-9 16,0 0 10-16,30-2 12 0,-30 2 3 0,28-9 3 15,-14 0 50-15,-1 4-40 0,4 0 44 0,-3 0-46 16,-1-1 47-16,-13 6-50 0,25-8 48 0,-25 8-43 16,20-6 44-16,-20 6-54 0,16-4 50 15,-16 4-47-15,0 0 53 0,22 0-51 0,-22 0 56 0,0 0-54 16,19 7 11-16,-19-7 26 0,14 5 54 15,-14-5-24-15,17 6 21 0,-17-6 47 0,16 6-9 16,-16-6 21-16,14 3-7 0,-14-3 17 0,17 2-17 16,-17-2 50-16,0 0-25 0,24 0-12 0,-24 0-48 15,22-5 15-15,-22 5-32 0,25-5 6 16,-25 5-46-16,25-7 23 0,-25 7-18 0,28-8 13 16,-28 8-27-16,30-10 10 0,-14 8-17 0,-2-2 4 15,-14 4-18-15,31-7-11 0,-31 7-68 0,22-7 7 16,-22 7-57-16,19-3-15 0,-19 3-97 0,0 0 82 15,22-4-69-15,-22 4-4 0,0 0-27 0,0 0-35 16,14-3-49-16,-14 3-47 0,0 0 4 0,0 0-57 16,0 0-10-16,0 0-271 0,-14 14-324 15</inkml:trace>
  <inkml:trace contextRef="#ctx0" brushRef="#br0" timeOffset="68501.34">31632 7769 137 0,'0'0'180'0,"0"0"-42"0,0 0-24 0,0 0-13 16,0 0-24-16,0 0-3 0,0 0 4 0,0 0-8 15,0 0 13-15,0 0-24 0,-2-15 14 16,2 15-23-16,0 0 13 0,0 0-35 0,0 0 14 16,-6-19-26-16,6 19 16 0,0 0-31 0,0 0 24 15,-5-17-41-15,5 17-20 0,0 0-43 16,-9-16-70-16,9 16-219 0,0 0 115 0</inkml:trace>
  <inkml:trace contextRef="#ctx0" brushRef="#br0" timeOffset="87130.78">14991 9432 22 0,'0'0'310'16,"0"0"-63"-16,0 0-30 0,0 0-5 16,0 0-24-16,0 0-15 0,0 0-21 0,0 0 18 15,-20 4-20-15,20-4-5 0,0 0-18 0,0 0-6 16,0 0 5-16,0 0-9 0,-16-2 21 0,16 2-11 16,0 0 22-16,0 0-7 0,0 0 17 15,0 0 6-15,0 0-2 0,0 0 18 0,0 0-4 16,-19 0 11-16,19 0 3 0,0 0 1 0,0 0-4 15,0 0 3-15,0 0-15 0,0 0 6 16,0 0-30-16,0 0 10 0,-17 2-29 0,17-2 24 16,0 0 7-16,0 0-3 0,0 0-18 0,0 0-4 15,0 0-15-15,0 0-11 0,0 0-22 0,0 0-8 16,0 0-13-16,0 0-16 0,0 0-1 16,0 0 6-16,0 0 17 0,0 0 36 0,33 0-15 15,-14-4 37-15,6 2-23 0,0-2 30 16,11-2-33-16,0 2 21 0,5-2-37 0,6-2 18 15,3 3-73-15,2 0-37 0,3-1 0 0,-3 0 0 16,-2 1 0-16,2-1 0 0,-5-1 0 0,-8 5 0 16,2-3 0-16,-5 2 0 0,-6 0 0 0,1 0 0 15,-7-1 0-15,-2 2 0 0,3 1 0 0,-8-2 0 16,2 2 0-16,-19 1 0 0,30-3 0 16,-30 3 0-16,28-2 0 0,-28 2 0 0,19-1 0 15,-19 1 0-15,0 0 0 0,20-3 0 16,-20 3 0-16,0 0 0 0,0 0 0 0,16 0 0 15,-16 0 0-15,0 0 0 0,0 0 0 0,0 0 0 16,0 0 0-16,22-1 0 0,-22 1 0 0,0 0 0 16,0 0 0-16,0 0 0 0,0 0 0 15,0 0 0-15,0 0 0 0,0 0 0 0,0 0 0 16,0 0 0-16,14-5-284 0,-14 5-159 0,0 0-25 16,0 0-51-16,0 0-50 0,0 0 100 0,0 0 63 15,0 0-32-15,0 0-25 0,0 0-19 16,-11 12-15-16,11-12-75 0,-19 14-238 0,8-4-421 15</inkml:trace>
  <inkml:trace contextRef="#ctx0" brushRef="#br0" timeOffset="89568.68">21209 7373 153 0,'11'-28'527'0,"0"6"-126"15,0-3-72-15,-3 5-34 0,0 5-21 0,3-2-20 16,-5 1-8-16,2 3-14 0,-8 13-27 15,11-24-42-15,-11 24-40 0,8-12-22 0,-8 12-15 16,0 0 11-16,-5 22 19 0,-6-2-3 0,-3 10 13 16,-5 5-14-16,-9 10-5 0,-2 0-3 0,2 5-5 15,-2 0-8-15,2 2-2 0,1-3-10 16,2 1-19-16,3-7-3 0,3-3-13 0,5 0-1 16,0-7-13-16,6 0-6 0,0-8-1 0,5 0 8 15,0-5-6-15,3-2-5 0,8-3 5 0,-8-15-4 16,20 12 1-16,-20-12-3 0,33-7-11 15,-14-3 2-15,9-5-2 0,-4-1 0 0,1-4 3 16,0 3-5-16,-3 0 8 0,-3 5 9 0,-5-2 4 16,3 4-6-16,-6 0-9 0,2 3-4 15,-1-2-1-15,-12 9-3 0,16-10 1 0,-16 10 15 16,0 0 40-16,25-1 37 0,-25 1 24 0,19 4 19 16,-19-4 44-16,25 9 55 0,-25-9 19 15,33 7-11-15,-16-6-9 0,2 1-23 0,3-2-25 16,0-3-25-16,0 0-32 0,0-1-17 0,0-2-21 15,-3-1-22-15,3-2-14 0,-2-2-78 16,-1-2-136-16,0 2-129 0,1-4-105 0,-4 1-121 16,1 3-98-16,-4-4 107 0,1 5 30 0,-3-1-31 15,0 0-58-15,0 2-43 0,-11 9-394 0,20-19-652 16</inkml:trace>
  <inkml:trace contextRef="#ctx0" brushRef="#br0" timeOffset="89702.39">21815 7562 633 0,'0'0'582'0,"0"0"-90"0,0 0-66 15,0 0-67-15,8-12-41 0,-8 12-54 0,14-12-36 16,-14 12-58-16,22-16-27 0,-5 8-37 0,-1 1-21 16,3 1-71-16,-2-1-82 0,2 4-85 0,-2 0-78 15,-17 3-81-15,30-4-37 0,-30 4-1 0,17 4-395 16,-17-4-327-16</inkml:trace>
  <inkml:trace contextRef="#ctx0" brushRef="#br0" timeOffset="89813">21876 7625 65 0,'-11'9'457'0,"11"-9"-80"0,-17 13-60 15,17-13-32-15,-8 10-13 0,8-10-43 0,0 0-25 16,0 0-64-16,16 8-12 0,-16-8-47 0,28 0-26 16,-9 0-91-16,1-1-108 0,2-4-70 0,2 3-78 15,1-6-316-15,5-2-168 0</inkml:trace>
  <inkml:trace contextRef="#ctx0" brushRef="#br0" timeOffset="89986.9">22482 7348 447 0,'22'-21'627'0,"0"1"-71"0,-8 4-48 0,2 1-63 15,-5 2-44-15,3 0-20 0,-6 3-51 0,-8 10-60 16,17-14-62-16,-17 14 3 0,0 0 2 16,0 0 3-16,3 20-31 0,-11-6 2 0,-1 4-47 15,-2 5 0-15,-3 4-46 0,-2 3 1 0,-3 5-17 16,-3 0-9-16,-3 5-19 0,-3 4-165 0,-2 2-132 16,-3 0-93-16,0 2-110 0,-9-2-136 15,1 0-721-15,-6-5-959 0</inkml:trace>
  <inkml:trace contextRef="#ctx0" brushRef="#br0" timeOffset="90220.41">20713 8247 1162 0,'-39'-1'953'16,"9"-3"-188"-16,2 2-94 0,9-4-116 0,19 6-45 16,-8-14-6-16,21 6 4 0,18-5 150 0,26-4-37 15,18 2-86-15,43-2-81 0,15 3-159 0,7 0-295 16,12 4 0-16,8 4 0 0,5 2 0 0,3 4 0 15,-2 0 0-15,-7 3 0 0,-4-2 0 16,-9-1 0-16,-11 4 0 0,-6-4 0 0,-29 0 0 16,-20-1 0-16,-11-2 0 0,-14 3-52 0,-11-4-383 15,-6 1-84-15,-10-1-145 0,-9-5-66 16,-5 3 141-16,-14 6-24 0,-8-15-63 0,-6 6-569 16,-11-1-883-16</inkml:trace>
  <inkml:trace contextRef="#ctx0" brushRef="#br0" timeOffset="92189.65">15313 8614 220 0,'0'0'370'0,"0"0"-72"0,0 0-26 0,0 0-38 16,0 0 1-16,0 0-11 0,0 0-29 0,0 0 0 15,0 0-38-15,0 0 18 0,0 0-19 16,0 0 10-16,0 0 0 0,0 0 6 0,0 0 14 16,17-3-12-16,-17 3-2 0,0 0-13 0,0 0-13 15,0 0-6-15,8-13-5 0,-8 13-6 0,0 0-10 16,6-15-10-16,-6 15 2 0,0 0-10 16,11-20-2-16,-11 20-12 0,5-15 9 0,-5 15-7 15,6-15 11-15,-6 15-20 0,0 0 3 0,2-25-20 16,-2 25 28-16,0 0-4 0,6-21 24 15,-6 21-49-15,-6-19 23 0,6 19-35 0,0-17 25 16,0 17-37-16,-2-20 28 0,2 20-44 0,-11-20 28 16,11 20-39-16,-11-24 28 0,11 24-37 15,-11-20 31-15,2 10-27 0,-2 0 21 0,0 0-31 0,3 0 35 16,-3 0-33-16,-6 0 32 0,4 0-36 16,-4 0 28-16,6 0-33 0,-8 0 36 15,2 0-41-15,-2 0 37 0,5 3-32 0,-8-1 31 16,8-2-34-16,-8 2 33 0,8 0-30 0,-8-1 31 15,9 2-36-15,-9-1 43 0,2 2-42 0,4 0 34 16,-4-2-33-16,4 5 33 0,-3-1-35 16,-1-1 32-16,-2 1-32 15,3 0 27-15,-3 2-33 0,3 2 40 0,2-4-38 0,-8 4 33 0,12 0-33 16,-10 3 30-16,7-2-31 0,-3 1 33 0,5 2-30 16,-3 0 28-16,1 1-28 0,-3 0 28 0,7 2-29 15,-7 0 33-15,8 1-32 0,-8 4 29 16,8-2-28-16,-3 3 33 0,-2 2-35 0,-1-1 37 15,3 2-34-15,-2 2 33 0,2-1-34 0,-3 3 33 16,6-1-32-16,-2-2 33 0,2 3-37 16,0 0 37-16,-3 0-31 0,3-2 33 0,5 2-30 15,-2-1 33-15,-3-2-28 0,5-1 31 0,1 2-35 16,-1-3 28-16,4-3-30 0,2-12 35 16,-11 27-31-16,11-27 0 0,-6 22 6 0,6-22-3 15,-5 16 4-15,5-16 7 0,0 0-2 0,-6 20 4 16,6-20 6-16,0 0-2 0,0 0 9 15,-5 15 8-15,5-15 13 0,0 0 11 0,0 0 12 16,0 0 9-16,0 0 4 0,-9 16 13 0,9-16 4 16,0 0 1-16,0 0-26 0,0 0 0 0,0 0-20 15,0 0-8-15,-5-21-8 0,5 21-9 0,0-32-9 16,0 9-7-16,0 3-2 0,0-5-1 16,0 0-1-16,0 0-1 0,0-2-4 0,0 1 10 15,0-1-10-15,5 4-8 0,-5 0 12 0,0 3-9 16,0 20 9-16,-5-33-14 0,5 33-1 15,0-28-9-15,0 28 3 0,0 0-14 0,0-20 20 16,0 20-10-16,0 0 21 0,-11 14-23 16,5-2 24-16,-2 2-17 0,2 3 12 0,1 0-19 0,5 0 23 15,-6-1-11-15,6 2-5 0,0-18 1 0,6 35 12 16,-6-20 0-16,5 1 6 0,6 0-10 16,-2-3 22-16,2-2 7 0,3 0-4 0,-3-2 0 15,5-3 7-15,3-1-9 0,3 3 1 16,-2-6-4-16,-1-2 0 0,3 0-1 0,-3 0-71 15,6-1-81-15,-3-3-139 0,-2 4-87 0,4-5-134 16,-2 0-66-16,-2 3 130 0,2-1-34 16,3 1-3-16,-1-1-39 0,-2 1 2 0,3 2-65 15,5-3-254-15,-5 6-442 0</inkml:trace>
  <inkml:trace contextRef="#ctx0" brushRef="#br0" timeOffset="93242.43">15421 8547 184 0,'-20'1'416'0,"20"-1"-97"0,0 0-26 16,0 0-22-16,0 0-2 0,-22 3 7 0,22-3-15 0,0 0-13 16,0 0-31-16,0 0-14 0,0 0-24 15,-11-8-23-15,11 8-20 0,0 0-17 0,0 0-6 16,0-25-22-16,0 25 2 0,11-21-10 0,-11 21 5 16,11-27-8-16,-2 13 5 0,-4-2-16 0,6-1 1 15,0 0-11-15,3-2 12 0,-3 3-4 16,8-2 7-16,-2-2-11 0,2-2 0 0,3 3-11 15,3-1 0-15,0 0-4 0,0 0-11 16,-3 0-7-16,8 2 0 0,-5 0-5 0,5 1 2 16,-2 0-5-16,-4 1-4 0,7 2-2 0,-6 1-3 15,2 0-1-15,-2 2 2 0,5 1-11 0,-5 0 9 16,0 1-5-16,2 3-1 0,-7-1 3 0,7 0-7 16,-2 4 1-16,-6-1 0 0,9 1 0 15,-9 0 3-15,1 0-6 0,4 3-2 0,-7 0 6 16,5 3-4-16,-3-1 4 0,1-1-4 0,2 5 3 15,-3-2-4-15,3 2 3 0,-3 1-1 16,1-1 1-16,-4 2-2 0,9-1 0 0,-6 2-2 16,-2-2 5-16,2 3-5 0,-2 0 6 0,2-1-9 15,-8 1 8-15,5 0-3 0,-2 0 5 16,-3 0-5-16,6 1 3 0,-9 0-2 0,3 1 2 16,0 1-3-16,-3 1 6 0,-2 2-7 0,-1-1 9 15,1 0-5-15,2 0 3 0,-2 4-4 0,-1-2 6 16,-2 0-2-16,0 0-2 0,2 2 1 15,-5-2 3-15,6 1-3 0,-6-2 10 0,5 3-7 16,-5-19 4-16,3 34-3 0,-3-34 7 0,3 31-8 16,-3-31-1-16,2 27 0 0,-2-27 2 0,3 25-4 15,-3-25 5-15,3 18-10 0,-3-18 11 16,0 0-6-16,0 22 7 0,0-22-2 0,0 0 13 16,0 0-5-16,5 15 29 0,-5-15 4 15,0 0 31-15,0 0-11 0,0 0 32 0,0 0-46 16,0 0 12-16,0 0-40 0,6-14 17 0,-6 14-32 15,6-33 22-15,-6 10-36 0,5 2 24 0,-2-3-30 16,0-2 27-16,-1 2-22 0,1-2 17 0,-3 5-30 16,3-2 28-16,-3 3-24 0,0 3 26 15,0 17-30-15,5-32 20 0,-5 32-33 0,0-27 16 16,0 27-29-16,0 0 23 0,0-20-25 0,0 20 34 16,0 0-20-16,0 0 24 0,22 10-15 15,-13 0 23-15,2 5-20 0,2 3 23 0,-2-1-22 16,6 3 23-16,0 3-24 0,-4 0 27 0,7 1-24 15,-9 0 27-15,5-2-19 0,-8 1 26 0,3-2-9 16,-2-1 61-16,-7 0 10 0,1 0 28 16,-6-2 7-16,-8 1 0 0,6 0-18 0,-12-4-16 15,-2 1-16-15,-6 1-14 0,3-4-4 0,-5 1-12 16,-6-1-6-16,2-3-11 0,7-3-97 0,1 2-122 16,-1-4-140-16,-1-3-167 0,3 4 53 15,-3-2-71-15,6-4-120 0,-1-3-668 0,4 0-963 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4:43:13.255"/>
    </inkml:context>
    <inkml:brush xml:id="br0">
      <inkml:brushProperty name="width" value="0.05292" units="cm"/>
      <inkml:brushProperty name="height" value="0.05292" units="cm"/>
      <inkml:brushProperty name="color" value="#FF0000"/>
    </inkml:brush>
  </inkml:definitions>
  <inkml:trace contextRef="#ctx0" brushRef="#br0">1229 4007 159 0,'0'0'160'0,"0"0"-30"0,-14 7 48 16,14-7-76-16,0 0 43 0,0 0-48 0,0 0 49 15,-13 5-55-15,13-5 42 0,0 0-26 0,0 0 24 16,0 0 8-16,0 0 17 0,0 0 39 0,0 0-7 16,0 0 36-16,0 0-24 0,0 0 4 0,0 0-56 15,-11-10-5-15,11 10-51 0,2-22 5 16,4 2-39-16,-1 0 13 0,4-7-38 0,2-3 31 15,3-9-39-15,5-1 4 0,-3-3-3 0,6-7 0 16,3-1-8-16,0 0 4 0,3-2 1 16,-4 0-1-16,4 0 24 0,-3 2-32 0,2-1 31 15,-5 3-25-15,3 0 32 0,-6 9-30 0,1 3 51 16,-4 1-44-16,-2 6 39 0,-3 3-42 0,0 6 34 16,-3-1-55-16,1 4 36 0,-1 2-49 15,0 2 36-15,-2 0-42 0,-1 2 30 0,-5 12-50 16,11-17 46-16,-11 17-40 0,0 0 45 0,17-4-39 15,-17 4 43-15,11 16-45 0,-6-2 50 16,4 3-50-16,-4 6 10 0,3 4 4 0,-2 7-10 16,2 3 23-16,0 10-17 0,1 5 27 0,-1-1-19 15,-3 2 18-15,4 0-18 0,-4-1 17 16,4-2-3-16,-4-1 18 0,3 1-23 0,-2-10 5 16,-1-2-3-16,1-2-2 0,-3-6 2 0,2-4-2 15,-2-2 3-15,0-3-18 0,-1-1 23 0,1 0-17 16,0-4 32-16,-3-16-31 0,0 27 31 15,0-27-29-15,-6 13 18 0,6-13-23 0,0 0 23 16,-33-3-4-16,14-4-8 0,-3-3-3 0,-8-6-3 16,-6 0-3-16,-3-2 6 0,-2-2-7 15,-9-3-2-15,-2-1 5 0,0 2-5 0,-1 0-1 16,1 2 2-16,-3 0 6 0,11 5-25 0,-3 0 23 16,3 2-2-16,0 1 3 0,8 2 6 15,0 0-9-15,3 2 1 0,2-1 5 0,7 4 0 16,2-4 6-16,2 5-4 0,1-2 4 0,2 2-6 15,17 4-7-15,-22-13 3 0,22 13-5 0,3-19-14 16,14 5 20-16,10-3-10 0,20-9 24 0,11-1 0 16,36-10-6-16,8-1 1 0,2 3 3 15,4 0-3-15,-1 3-5 0,4 1 1 0,-1 2 1 16,-3 4 8-16,-18 5-9 0,-18 4 2 0,-2 2-5 16,-5 2 2-16,-12 4-5 0,-13 1-4 15,-4 0-6-15,-7 4 0 0,-1 0 1 0,-7 1 6 16,-20 2 1-16,27 5 4 0,-27-5 5 15,-5 17-1-15,-9-3-23 0,-8 3 23 0,-11 10-17 16,-11 6 18-16,-11 3-15 0,-25 18 23 0,-3 0-17 16,-5 3 15-16,-6 0-2 0,0 0 2 0,1-1-1 15,-1 4 4-15,3-4-3 0,0-1 1 0,3-2 1 16,5-3 9-16,20-7-7 0,8-10 40 16,2-2-46-16,7-2 38 0,7-7-53 0,3 1 44 15,9-6-52-15,2-1 49 0,5-6-53 0,1 3 46 16,3-3-50-16,2-3 39 0,0 2-42 15,14-9 33-15,-14 10-68 0,14-10-12 0,0 0-76 16,0 0-33-16,0 0-89 0,22-5-68 0,-2-2 17 16,2-3-69-16,11-7-10 0,3-4-300 15,10-8-269-15</inkml:trace>
  <inkml:trace contextRef="#ctx0" brushRef="#br0" timeOffset="8478.64">786 11182 338 0,'0'0'326'0,"-17"8"-83"0,17-8-43 0,-14 4-50 16,14-4-20-16,-14 10 5 0,14-10 29 0,0 0 50 16,-16 8 27-16,16-8 13 0,0 0 7 15,0 0 11-15,-17 7-6 0,17-7 67 0,0 0-39 16,0 0 35-16,0 0-34 0,0 0-5 0,-13 5-27 16,13-5-10-16,0 0-26 0,0 0-15 0,0 0 52 15,0 0-41-15,-11-7-38 0,11 7-42 16,-11-25-26-16,5 7-9 0,0-4-16 0,4-2 10 15,-1-6-22-15,0-4-13 0,3-6-16 0,0-3 19 16,0-2-41-16,3-11 19 0,0-1-38 16,2-10 23-16,4-2-34 0,-4 6-2 0,3-1 8 15,1 10-1-15,-4 1 12 0,3 3-11 0,-5 7 14 16,3 8 9-16,-1 5 22 0,-2 0-13 0,0 6-21 16,-1-2 8-16,1 6-5 0,-3 3-14 15,3-2 2-15,-3 19 4 0,3-27-31 0,-3 27-12 16,2-23 10-16,-2 23-12 0,0 0 19 0,0 0 3 15,0 0 11-15,20 20-12 0,-12 3 11 16,0 7 20-16,3 6 6 0,3 9-37 0,0 3 15 16,2 11-8-16,1 0-2 0,2 1 11 0,0-3-5 15,4 1 10-15,-4 0-13 0,3-3 15 16,-3-1-14-16,-2-8 19 0,-1-5-19 0,1-1 5 16,-3-7 0-16,-1-6 9 0,-2 2-15 0,-2-8 19 15,-1-1-15-15,0 0 31 0,-2-4-25 0,-1-2 17 16,1 2-13-16,-6-16 19 0,8 24-1 0,-8-24 11 15,3 16-17-15,-3-16 3 0,0 0 20 16,-17 10-43-16,17-10-7 0,-36 0 11 0,12-2-12 16,-4 0 7-16,-8-4-9 0,-2 2 4 0,-9-2-2 15,-6 0 4-15,1 0 28 0,-3 1-33 16,-3-1-14-16,0 2 20 0,3-1-25 0,0 1 26 16,5 0-15-16,9 4 16 0,0-3-8 0,7 0 32 15,7 2 4-15,2-2 25 0,0 0-18 16,6 0 11-16,0-1-25 0,2 3 6 0,17 1-22 15,-16-15 11-15,16 15-12 0,8-25 9 0,14 0 36 16,11-5-50-16,14-7 1 0,22-21-9 0,11 1 7 16,8-6 45-16,6 0-31 0,5 0-20 15,3 1 21-15,0 2-24 0,0 4 39 0,-3 3-26 16,-8 8 7-16,-19 10-20 0,-20 10 9 0,-8 5-5 16,-5 2 7-16,-12 6-8 0,1-1 4 15,-9 4-8-15,0 2-12 0,-19 7 23 0,25 2-5 16,-25-2 6-16,0 27-9 0,-8-3 12 0,-11 12-7 15,-6 12 4-15,-8 3-14 0,-3 5 22 0,-19 20-8 16,-6 4 21-16,-2-2 8 0,2 3 22 16,-2-1 9-16,-1 2-17 0,4-1 0 0,-1-3-24 15,0 0-19-15,6-1 0 0,11-15 0 0,6-12 0 16,2 0 0-16,3-6 0 0,5-8 0 0,6-4 0 16,6-7 0-16,-1-5 0 0,3 0 0 15,3-6 0-15,0 2 0 0,3-3-10 0,0-2-187 16,8-11-52-16,-11 16-89 0,11-16-69 0,0 0-222 15,0 0-91-15,0 0 124 0,33-11-71 16,-11-9-721-16,8-9-1062 0</inkml:trace>
  <inkml:trace contextRef="#ctx0" brushRef="#br0" timeOffset="43093.26">6524 17328 4 0,'-14'-29'696'0,"0"-1"-212"0,-5 1-84 0,2 6-68 16,-2 0-34-16,-3 3-47 0,6 10-27 16,-6 0-37-16,5 4-32 0,-5 6-17 0,3 6-18 15,2 4-7-15,3 8-13 0,1 7 2 0,4 8-16 16,9 5 9-16,3 3-26 0,8 9 7 15,8 6-31-15,9 1-1 0,2-8 0 0,3 1 41 16,0-2-2-16,-2-7 70 0,-9-5-25 0,-3-9 75 16,0-4 65-16,-8-3 78 0,-2 0 45 0,-7-1 110 15,-7-8-53-15,-6 3-95 0,-6-5-62 16,-8-3-52-16,-2-4-45 0,-3-4-32 16,-3-4-31-16,-6-3-27 0,0-9-56 0,4-2-48 15,-1-2 0-15,5-2-51 0,9 3-202 0,6-5-132 16,5 3-140-16,8 3-138 0,6-6-37 0,8 5 141 15,5 0 26-15,9-4-28 0,11 3-50 0,0 0-442 16,5 1-704-16</inkml:trace>
  <inkml:trace contextRef="#ctx0" brushRef="#br0" timeOffset="43310.17">6780 17257 150 0,'0'0'576'15,"8"-23"-115"-15,-8 23 0 0,6-20-8 0,-6 20-20 16,3-16 39-16,-3 16-30 0,0 0-12 0,2-18-42 15,-2 18-59-15,0 0-33 0,0 0-49 0,0 0-46 16,0 0-41-16,0 0-26 0,0 0 7 16,0 0 19-16,0 0-12 0,-13 21-19 0,2-2-26 15,8 5-30-15,-8 1-9 0,0 5-8 0,3 5-16 16,2-1-32-16,-5 0-165 0,6-2-148 16,2-1-150-16,0-5 29 0,0 6-86 0,3-4-9 15,3-6-67-15,0 3-547 0,2-7-781 16</inkml:trace>
  <inkml:trace contextRef="#ctx0" brushRef="#br0" timeOffset="43732.4">7061 17322 476 0,'6'-18'624'16,"-1"2"-109"-16,-5 16-51 0,3-24-60 0,-3 24-65 16,0 0-4-16,-11-14-50 0,11 14 34 0,-22 0-71 15,8 7-30-15,-2 0-33 0,-6 3-33 16,0 4-24-16,-3 2-23 0,-3 2-26 0,3 4-14 15,1-1-15-15,-1-2-8 0,3-1-13 0,2-2-6 16,4 0-58-16,5-5-41 0,-6-1-24 16,6 0 6-16,11-10 5 0,-16 10 15 0,16-10 6 15,0 0 21-15,0 0 8 0,0 0 9 0,0 0 9 16,0 0-6-16,16-1 30 0,-16 1-25 0,0 0 19 16,17-6-22-16,-17 6 29 0,0 0-28 0,19 3 25 15,-19-3-24-15,22 4 29 0,-22-4-20 16,25 10 0-16,-11-4 2 0,0 1 5 0,-1 0 1 15,1-1-1-15,0-2 5 0,0 2 5 16,2-2 13-16,-16-4 13 0,25 10 18 0,-25-10 10 16,22 6 30-16,-22-6 25 0,19 7 34 0,-19-7 17 15,20 5 5-15,-20-5 6 0,0 0-14 0,13 2-4 16,-13-2 9-16,0 0 20 0,0 0-13 16,17 0-26-16,-17 0-18 0,0 0-29 0,0 0-20 15,0 0-19-15,19 3-10 0,-19-3-16 0,0 0-15 16,0 0-19-16,0 0-77 0,0 0-138 0,0 0-122 15,0 0-96-15,14 5 47 0,-14-5-48 16,0 0-29-16,0 0-13 0,0 0-50 0,19 2 5 16,-19-2-363-16,17-10-519 0</inkml:trace>
  <inkml:trace contextRef="#ctx0" brushRef="#br0" timeOffset="43833.91">7207 17415 341 0,'3'-16'410'16,"0"-4"-7"-16,-3 20-88 0,3-30-4 0,-3 30-64 15,0-31-37-15,0 31-58 0,0-24-22 0,0 24-89 16,0 0-53-16,0-22-128 0,0 22-6 15,0 0-59-15,0 0-68 0,0 0-288 0,0 0-122 16</inkml:trace>
  <inkml:trace contextRef="#ctx0" brushRef="#br0" timeOffset="44199.01">7301 17365 484 0,'0'0'556'0,"0"0"-117"16,0 0-34-16,0 0-44 0,8 13-37 15,-8-13-16-15,0 0-39 0,0 0-23 0,0 0-14 16,-2 27-30-16,2-27-23 0,-3 29-12 0,3-29-20 15,0 34-15-15,-3-17-12 0,0 6-31 0,3-2-1 16,-2 3-18-16,-1-1-12 0,0-1-5 16,0-1-13-16,1 0-9 0,-1-2-4 0,0-3-4 15,3-16 6-15,-5 28-1 0,5-28 16 0,-3 23 38 16,3-23 30-16,0 0-16 0,0 0-21 16,0 0-16-16,0 0-11 0,0 0-21 0,0-33 14 15,3 9-2-15,-1-2-5 0,4-6-5 0,5-3-10 16,-3 0-8-16,3-1 2 0,6-1-4 0,-4 3-13 15,4 2 20-15,-3 5 0 0,0 1-12 16,-1 5 5-16,-2 2-20 0,0 4 17 0,3 5 10 16,-14 10 28-16,19-15 47 0,-19 15 18 0,0 0 40 15,22 3 4-15,-22-3-8 0,3 16-6 0,-3-16-9 16,-3 27-28-16,-2-13-23 0,-1 4-15 16,1 3-17-16,-9-5-12 0,3 2-116 0,6-1-168 15,-9-1-168-15,6 1-184 0,-1 2 12 0,4-5-7 16,-3 2-101-16,2-2-560 0,6-14-900 15</inkml:trace>
  <inkml:trace contextRef="#ctx0" brushRef="#br0" timeOffset="44947.33">7949 17389 297 0,'11'-20'506'0,"-3"6"-118"0,-2-3-24 0,2 4-29 15,-3-3-6-15,-5 16-20 0,9-25-30 0,-9 25-16 16,2-17 132-16,-2 17-255 16,-16-13 20-16,16 13-19 0,-22 0 42 0,22 0-49 15,-31 8-4-15,18-1-18 0,-7-2-22 0,7 5-17 16,-1-5-14-16,3 5-16 0,-3 0-13 0,6 0-7 16,8-10-3-16,-17 18-5 0,17-18-6 15,-5 12-2-15,5-12 1 0,0 0-5 0,0 0 2 16,8 16-1-16,-8-16 1 0,0 0 9 0,25 0-10 15,-25 0-2-15,22-10 8 0,-11 4-6 0,-11 6 3 16,22-12 37-16,-22 12-50 0,16-15 40 16,-16 15-44-16,14-7 40 0,-14 7-50 0,0 0 34 15,0 0-34-15,0 0 20 0,14 10 30 0,-14-10 26 16,-8 34 21-16,-1-14-29 0,-2 10 8 16,-2 3 1-16,-7 7-1 0,1-1-3 0,0 3-7 15,-1 3 8-15,1-7-25 0,-3 6 7 16,8-4-19-16,-5-1 14 0,8-9-22 0,-3-3 5 15,6-4-32-15,0-5 3 0,2 1-23 0,6-19 25 16,-8 16-40-16,8-16 8 0,0 0-53 0,11-16-1 16,0-3 18-16,0 1 10 0,3-6 0 0,0-2-12 15,5-1-16-15,-3 1 2 0,4-1-3 0,-1 1 23 16,3-1-15-16,-3 4 25 0,6-1-4 16,-3 3 23-16,3 2-3 0,-6 1 18 0,1 2-6 15,-4 2 15-15,3 4-6 0,-2-3 15 0,0 3-7 16,-1 3 14-16,-2 0-6 0,0 2 8 15,-1 0-8-15,-13 5 13 0,25-6-10 0,-25 6 10 16,25-3-8-16,-25 3 14 0,19 0-10 0,-19 0 10 16,20-1-10-16,-20 1 11 0,0 0-10 15,27 0 15-15,-27 0-13 0,0 0 16 0,25-3-13 16,-25 3 12-16,19-6-9 0,-19 6 17 0,22-10-16 16,-22 10 13-16,17-11-13 0,-17 11 19 0,19-16-22 15,-19 16 18-15,14-13-18 0,-14 13 37 0,11-11-24 16,-11 11 24-16,0 0-27 0,14-15 24 15,-14 15-38-15,0 0 16 0,0 0-31 0,11-5 22 16,-11 5-17-16,0 0 18 0,0 0-14 0,0 0 19 16,22 5-24-16,-22-5 21 0,8 6-22 0,-8-6 2 15,14 10 5-15,-14-10 7 0,14 7-1 16,-14-7 2-16,16 6 4 0,-16-6-3 16,17 4 8-16,-17-4-2 0,0 0-4 0,19 3 2 15,-19-3 1-15,0 0-47 0,22-3-74 0,-22 3-85 0,17-7-92 16,-17 7-82-16,22-10-100 0,-22 10-407 15,27-10-513-15</inkml:trace>
  <inkml:trace contextRef="#ctx0" brushRef="#br0" timeOffset="45092.12">8946 17322 737 0,'0'0'697'0,"0"0"-30"16,17-7-81-16,-17 7-12 0,0 0-38 0,0 0-83 15,0 0-59-15,19-6-76 0,-19 6-66 0,0 0-65 16,0 0-91-16,11-5-142 0,-11 5-158 0,20-7-114 15,-20 7-123-15,35-8-26 0,-18 7-124 16,2-3-489-16,1 4-730 0</inkml:trace>
  <inkml:trace contextRef="#ctx0" brushRef="#br0" timeOffset="45299.98">9266 17234 238 0,'0'0'652'0,"-14"-6"-130"0,14 6-55 0,0 0-49 15,-13-6-71-15,13 6-39 0,0 0-69 0,0 0-36 16,0 0-50-16,0 0-10 0,13-15-46 15,-13 15-2-15,36 0-36 0,-11 3 1 0,-3-1-24 16,3 6 29-16,0-4-7 0,0 6 11 0,-3 0 26 16,-3 0 54-16,-3 0 40 0,-2 5 28 15,-6 0 4-15,1 3-36 0,-15-1-23 0,1 3-27 16,-6-1-33-16,2 2 22 0,-13-1-41 0,3 0-126 16,0 0-192-16,-3-1-97 0,8-3-142 0,-8-2-121 15,8-4-742-15,3 3-998 0</inkml:trace>
  <inkml:trace contextRef="#ctx0" brushRef="#br0" timeOffset="45915.31">9834 17269 667 0,'-8'-12'739'0,"8"12"-169"16,-11-23-70-16,11 23-75 0,-11-14-53 0,11 14-64 15,-6-13-58-15,6 13-65 0,0 0-43 0,0 0-39 16,0 0-14-16,0 0-21 0,0 0-13 0,0 0-9 16,-11 17-8-16,11-17-3 0,-3 33-10 15,3-16 1-15,-5 3 8 0,-1 4 4 0,-5-3-3 16,6 5 4-16,-3-2-14 0,2-1-7 0,-5 0 0 16,5-3 8-16,-2 0-9 0,3-4 5 0,-1 1 6 15,6-17 44-15,-5 23 14 0,5-23 26 16,0 0-6-16,-6 17-6 0,6-17-32 0,0 0-1 15,17-19-26-15,-12 5-2 0,1-3-1 0,2-6 10 16,3-3-8-16,0-5-11 0,0-8-4 16,3-2-5-16,0-3-6 0,2 4 0 0,-5 3-3 15,-3 4-7-15,1 3-15 0,-1 4 17 0,-2 6-6 16,2-1-11-16,-3 2-9 0,-2 6-9 16,-3 13-4-16,8-18 14 0,-8 18 11 0,0 0-1 15,0 0 0-15,0 0-10 0,0 0 19 0,6 24-4 16,-6-24-2-16,5 23 1 0,-5-23 1 0,9 27 1 15,-4-15 3-15,6-1 0 0,0-1 6 0,0 0 2 16,8-7 5-16,-2 1-2 0,8-7 17 16,0-1-23-16,5-6 4 0,-2-2 0 0,2-3 0 15,3-8 7-15,3 0-11 0,-3-3-5 0,-6-1 13 16,6-3-21-16,-13 8 27 0,2-1-7 16,-3 1 57-16,-5 7 13 0,-3-1 10 0,5 2-26 15,-7 4-4-15,-1-3-29 0,-8 13-7 0,14-12-23 16,-14 12 9-16,0 0-12 0,0 0 14 0,5 12-7 15,-5-12 1-15,-5 34-7 0,-1-13-11 16,-8 2 15-16,3 7 1 0,0 2-5 0,-5-2 2 16,2 8-13-16,-5 2 16 0,2-3-2 0,-2-1-96 15,2 0-138-15,4-6-140 0,2 2 28 0,0 0-51 16,2 1-33-16,4-8-3 0,2-2-36 16,3 1-22-16,3-4-25 0,0-4-299 0,8 0-420 15</inkml:trace>
  <inkml:trace contextRef="#ctx0" brushRef="#br0" timeOffset="46518.11">10498 17399 354 0,'11'-14'550'0,"-11"14"-106"16,9-20-21-16,-9 20-35 0,0-16-53 15,0 16-30-15,0 0-40 0,-9-20-8 0,9 20-51 16,0 0 2-16,-16-7-66 0,16 7 0 0,0 0-57 16,-20 0 16-16,20 0-55 0,-16 7 23 0,16-7-47 15,-11 10 31-15,11-10-45 0,-3 16 41 0,3-16-44 16,0 0 0-16,6 24 1 0,-6-24 3 15,19 20-1-15,-5-14 3 0,2-3 0 0,4 1-4 16,2-4 4-16,-3 0-4 0,3-4 3 0,-3 1 1 16,0-3 4-16,4-4 4 0,-10-1 2 0,4 1 7 15,-6-6-2-15,-6 1 6 0,1-3-6 16,-3 3 3-16,-3 15-2 0,-3-32 8 0,-3 19-15 16,-5 1-11-16,0 3-1 0,0 3-1 0,-2-2-4 15,13 8-5-15,-31 4 2 0,9 0-7 0,8 4 3 16,-5 2-4-16,8-1-3 0,-5 4 2 15,5-1 3-15,2 1-8 0,4 2 13 0,5-15-4 16,-6 26-5-16,6-26 2 0,11 24-3 16,-11-24-2-16,14 17-4 0,3-11-11 0,-17-6-1 15,24 10-4-15,-24-10-17 0,36 4-11 0,-17-8-9 16,4 3-7-16,-4-4-2 0,3 0-1 0,-6-1-3 16,6-3-5-16,1 2 7 0,-4 0 1 0,3-1-6 15,3-2 7-15,-6 1 3 0,3 0 9 16,-3 5 2-16,3-2 9 0,-2 1-11 0,-1 3 25 15,3-1-10-15,-3 1 22 0,3 2-11 0,-2 0 18 16,2 0-3-16,-9 0 18 0,7 2-18 0,2-2 19 16,-6 5-8-16,4-5 16 0,4 3 0 15,-7-3 28-15,8 2 3 0,-9-2 26 0,9 0 17 16,-8-2 28-16,2 2 54 0,-19 0 34 0,30-5 44 16,-30 5 33-16,31-8-9 0,-31 8-20 0,16-15-14 15,-16 15-22-15,3-15-39 0,-3 15-25 16,-3-14-4-16,3 14 3 0,-11-18-11 0,11 18-23 15,-25-12-23-15,25 12-25 0,-22-6-10 0,22 6-14 16,-19 3-9-16,19-3-9 0,-28 15-19 16,20-7-56-16,-3 2-152 0,3 4-159 0,2 1 3 0,6 3-104 15,0-18-41-15,0 37-134 0,3-19-492 16,8-1-787-16</inkml:trace>
  <inkml:trace contextRef="#ctx0" brushRef="#br0" timeOffset="46934.08">12009 17148 470 0,'-3'-20'595'0,"-3"6"-118"0,1-2-16 16,-6 1-46-16,3 0-38 0,-4 5-45 0,-4 0-43 16,-3 5-26-16,2-1-46 0,-2 3-43 15,-3 6-36-15,2-2-32 0,1 6-23 0,-3 3-15 16,-3 2-14-16,1 4-12 0,1-1-7 0,4 4-11 15,0-2-3-15,8 0-8 0,-6 2-3 0,6-5 4 16,3 6-10-16,3-7-1 0,5-13 3 0,0 27 5 16,0-27 7-16,11 18-3 0,8-11-5 0,-3-7 4 15,4 0-3-15,4-7 0 0,7-5 0 16,-1 0 7-16,3-12-1 0,3-6 24 0,-3-6 35 16,0-8 8-16,3-7-5 0,-6-6 19 15,-5-6-19-15,0-3-5 0,-3 0 9 0,3-3-8 16,-9 4 14-16,-2 3 16 0,-3 13 53 0,3 5-2 15,-9 8 3-15,1 6-33 0,-1 4-25 0,-5 7-36 16,6-1-16-16,-6 20-18 0,0 0-1 16,-11-10-11-16,11 10-3 0,-19 24-7 0,8 0-4 15,-6 3 6-15,3 7-7 0,3 8-72 0,-3 2-114 16,3 2-89-16,0 1-123 0,6 1 23 0,-3 2-24 16,5-7-20-16,6-2-49 0,5-1 34 15,-3-3-21-15,12-2 17 0,-3-5 16 0,2-5-327 16,9-5-326-16</inkml:trace>
  <inkml:trace contextRef="#ctx0" brushRef="#br0" timeOffset="47803.93">12361 17068 121 0,'22'-7'420'0,"-8"-6"-20"0,3-1-114 16,-3 1 48-16,-9-2-1 0,6-3-27 0,-5 3-30 15,-1 0-19-15,-5 15-18 0,3-27-14 16,-3 27-22-16,-3-23-21 0,3 23-31 0,-16-15-25 16,16 15-26-16,-20-3-20 0,20 3-14 0,-27 3-8 15,13 4-12-15,3 1-12 0,-3 2-6 0,3-1 25 16,0 7-35-16,-3-3 24 0,3 2-41 0,6-3 29 15,-1 3-29-15,1 0 33 0,5-15-38 0,0 30 31 16,0-30-31-16,11 24 36 0,0-14-42 16,3-3 37-16,2-3-38 0,-2 1 6 0,8-5 8 15,-3-5-2-15,3-5-2 0,3 3 4 0,0-3-3 16,-3-8 1-16,3 2 2 0,-6-3 0 16,3-2 1-16,-8 5 9 0,2-2-8 0,-2 2 7 15,-3 2-14-15,0 4 6 0,-5 0-17 0,-6 10 7 16,19-20-13-16,-19 20 2 0,0 0 4 0,0 0 7 15,0 0 0-15,0 0-7 0,0 0 4 0,17 7 0 16,-17-7 5-16,0 0 0 0,8 16 1 16,-8-16 3-16,0 0 8 0,16 10 14 0,-16-10 15 15,20-3 25-15,-20 3 23 0,30-10 9 0,-13 0 5 16,-4-2 34-16,4-2 16 0,-1-3 38 0,-2-2-13 16,-3-2-6-16,0-2 46 0,-3-4-21 0,3-1 16 15,-5-2-22-15,-6 0-19 0,6 0-5 0,-6 3 2 16,0 2 16-16,0 1-27 0,0 4-26 15,0 20-30-15,0-37-21 0,0 37-26 0,0-29-16 16,0 29-16-16,0 0-10 0,0 0-4 0,0 0 1 16,0 0-10-16,0 0 12 0,-12 15-8 0,12 3 3 15,-5 4 0-15,-1 2 2 0,1-1 2 0,2 4-1 16,-2 0-5-16,-1 1-4 0,-5 4 0 0,6-1 12 16,-4 2-4-16,4-2-74 0,-6-5-125 15,5 4-135-15,-5-6-131 0,3 2-149 0,3-5 0 16,-7 4 109-16,7-7-25 0,-3-1 91 0,2-2-27 15,-5-2 67-15,11-13 37 0,-14 17 73 0,14-17 60 16,0 0 68-16,0 0 72 0,0 0 12 0,0 0 87 16,0 0-21-16,0 0 85 0,0-20-45 15,9 10 74-15,7-5 1 0,-8 3 2 0,15-6 5 16,-4 3 6-16,3-2-3 0,8-2 2 0,0-1 10 16,6 0-26-16,0-1 7 0,5 1-24 0,1-2 11 15,-4 1-26-15,-2 2 16 0,6 1-18 0,-7-1 20 16,-4 6-17-16,-6 1 25 0,-3 2-5 0,-3 0-1 15,-3 2-4-15,-2 1-9 0,-14 7-14 16,22-5 4-16,-22 5-3 0,0 0 4 0,0 0 0 16,-16 20-15-16,10-10 5 0,-2 4-9 0,-3 0-2 15,0 2-11-15,-3 0 2 0,9-1-6 0,-1 1-4 16,1 2 3-16,-1-2-6 0,1 3-6 16,5-19 0-16,0 31 0 0,5-17 2 0,1-2-1 15,5 2-4-15,-6-3 9 0,-5-11-8 0,25 10 8 16,-25-10-1-16,30 5 3 0,-30-5 3 0,31-7 5 15,-15 1 11-15,-2-1 15 0,2-3 0 0,-5 0-6 16,3 3 21-16,3-2-6 0,-3 2 1 16,-3 0-36-16,-11 7 8 0,24-12-31 0,-24 12 10 15,28-8-19-15,-28 8 18 0,30 0 1 0,-16 3 19 16,3 2-16-16,2 1 14 0,3 0-17 0,-3 1 9 16,6 0-13-16,-3 3-68 0,8 3-257 0,1-3-178 15,5-4-160-15,-1 4-866 0,12-3-1212 0</inkml:trace>
  <inkml:trace contextRef="#ctx0" brushRef="#br0" timeOffset="49139.22">14655 16767 222 0,'0'0'758'0,"11"-13"-190"15,-11 13-146-15,0 0-70 0,0 0-63 0,0 0-1 16,0 0 22-16,0 0 52 0,0 0 21 15,0 0-13-15,-11 19-56 0,5-6-50 0,-5 2-55 16,-8 1-34-16,5 8-48 0,-8 1-12 0,3-1-36 16,-9 4-42-16,3-3-97 0,0 0-131 0,3 0-95 15,-2-5-116-15,4 1-77 0,-2-4-155 0,3-1-501 16,8-5-782-16</inkml:trace>
  <inkml:trace contextRef="#ctx0" brushRef="#br0" timeOffset="49605.8">15225 16311 209 0,'11'-32'860'16,"0"1"-193"-16,-5 7-105 0,-1 2-63 0,1-1-41 15,-4 6-32-15,4 0-41 0,-1 1-37 0,-5 16-69 16,6-24-39-16,-6 24-55 0,0 0-16 15,0 0-6-15,0 0 3 0,0 0 2 0,-11 23-6 0,3-6-22 16,2 3-23-16,-5 4-24 0,6 2-14 16,-6 4-12-16,-3 0-41 0,8 6 23 0,-5-6-34 15,0 5 25-15,-3-5-11 0,9 0 1 16,-3-3-8-16,-1-4-4 0,1 0 1 0,3-6-3 0,-1 3 4 16,1-4 3-16,5-16 10 0,-6 24 1 0,6-24-2 15,0 0-13-15,0 0-35 0,0 0 29 16,0 0-28-16,0 0 30 0,17-20-33 0,-1 6 32 15,-2-3-6-15,8-3-1 0,-3 0-5 0,12 0-3 16,-7 1 5-16,4-1 8 0,-3 4 9 16,0 2 3-16,-1 6-5 0,-7-2-11 0,-1 1 11 15,-2 6 11-15,-14 3 36 0,25-5 38 16,-25 5 25-16,11 10 10 0,-11-10-29 0,0 0 5 16,-5 29-34-16,-1-14-6 0,-5 0-20 0,-3 1 2 15,0 3-24-15,-8-4 6 0,9 1-19 0,-9-3-24 16,5 0-94-16,-2-3-160 0,5 4-88 0,-3-5-138 15,4 1-151-15,-4-5-29 0,17-5 90 0,-16 10-63 16,16-10-106-16,0 0-392 0,0 0-783 16</inkml:trace>
  <inkml:trace contextRef="#ctx0" brushRef="#br0" timeOffset="50072.96">15625 16369 36 0,'0'0'649'0,"13"-18"-142"0,-13 18-72 16,9-10-14-16,-9 10-71 0,0 0-15 0,0 0-56 15,8-16-32-15,-8 16-66 0,0 0-21 16,0 0-56-16,0 0-6 0,11-10-40 0,-11 10 5 16,0 0-30-16,0 0 10 0,0 0-24 0,14-4 15 15,-14 4-22-15,0 0 10 0,0 0-15 16,0 0 23-16,16-3-20 0,-16 3 32 0,0 0 44 16,0 0 8-16,0 0 18 0,0 0-6 0,0 0 9 15,0 0-18-15,-16 3 3 0,16-3-34 16,-14 4-6-16,14-4-27 0,-17 10 4 0,17-10-14 15,-19 16 1-15,19-16-16 0,-11 22 1 0,11-22-2 16,-5 26-3-16,5-26-3 0,0 27-1 0,0-27 1 16,5 24 3-16,6-11-1 0,0-6 0 0,-3 3 3 15,9-4 2-15,2-2 2 0,-2 1 1 16,2-5 0-16,3-5 0 0,-3 0-1 0,1-4 1 16,-4-1 9-16,6-6 15 0,-8 2 5 0,5-7 37 15,-2-3-2-15,2-4 15 0,-8-2-3 16,6-4 60-16,-3-7-16 0,-3 1 14 0,2 1 9 15,-7 7 18-15,5-6 18 0,-6 13 7 16,4-1 23-16,-4 2-22 0,-5 4-33 0,6 0-31 16,-6 6-34-16,0 14-49 0,5-28-8 0,-5 28-11 15,0 0-3-15,0 0-11 0,0 0-8 0,-5 22 3 16,-1-4 1-16,3 4-2 0,-2 2-3 0,-1-3-10 16,1 8 7-16,-1-5-65 0,1 2-84 15,5-2-144-15,-3 2-163 0,-2-2-170 0,2-1-81 16,3 0 134-16,-8 0-45 0,8-5-42 0,0-2-540 15,0-16-838-15</inkml:trace>
  <inkml:trace contextRef="#ctx0" brushRef="#br0" timeOffset="50390.83">15900 16275 458 0,'0'-14'501'0,"0"14"-125"0,0 0-85 0,0 0-57 16,0-22-28-16,0 22-36 0,22-15-26 15,-8 6-24-15,5-1-17 0,3 0-12 0,3-1-31 16,6-4-3-16,-1 4-21 0,6-2 8 0,0-4-25 15,-1-2 8-15,1-1-24 0,0 5 17 16,-8 0-20-16,-1 0 18 0,-5-5-18 0,-2 6 17 16,-4 2-8-16,3 2 42 0,-8-1-2 0,3 1 35 15,-14 10-19-15,17-16 12 0,-17 16-8 16,0 0 21-16,5-13-5 0,-5 13 22 0,0 0-7 16,0 0 25-16,0 0-17 0,-14 13 26 0,14-13 13 15,-16 21 12-15,10-5 7 0,-5 0-1 16,3 2 11-16,-3 4-25 0,0 1 0 0,3 4-28 15,-3-2-16-15,-6 5-20 0,9-4-15 0,0 1-1 16,-1-4-3-16,-2 4-15 0,6-5-11 0,-1-1-88 16,-2-3-133-16,8 0-74 0,-5 2-83 15,5-20-75-15,-6 28-45 0,6-28-86 0,0 16-87 16,0-16-316-16,0 0-604 0</inkml:trace>
  <inkml:trace contextRef="#ctx0" brushRef="#br0" timeOffset="50875.08">16327 16265 494 0,'0'0'542'0,"0"0"-104"0,3-23-43 0,-3 23-85 0,3-17-57 16,-3 17-76-16,17-20-13 0,-6 7-46 15,2 0-26-15,4 3-19 0,2-1-28 0,3 2-52 16,-2-1-56-16,7 0-34 0,-5 6-24 16,0-3-17-16,3 1 0 0,0 3 7 0,-3-2 19 15,0 0 21-15,-3 5 21 0,-19 0 14 0,31-5 35 16,-31 5 50-16,16 0 30 0,-16 0 12 15,0 0 14-15,0 0 10 0,0 0 10 0,0 0 8 16,0 0 17-16,0 0 0 0,0 0 0 0,0 0-8 16,0 0-19-16,-22 3-12 0,22-3-20 0,0 0-13 15,0 0-9-15,0 0-11 0,0 0-9 0,0 0-4 16,0 0 0-16,0 0 0 0,0 0-4 16,0 0 8-16,0 0 23 0,0 0 47 0,0 0 65 15,0 0 39-15,0 0 16 0,-17-3 28 0,17 3-20 16,0 0-17-16,0 0-54 0,0 0-20 15,-24 3-34-15,24-3-14 0,-20 7-30 0,20-7 8 16,-22 11-24-16,22-11 8 0,-25 14-29 16,25-14-5-16,-13 20-6 0,13-20 17 0,-11 20-27 0,11-20 18 15,-6 20-18-15,6-20 14 0,0 16-23 16,0-16 23-16,14 19-22 0,-14-19 13 0,16 11-1 16,-16-11 19-16,20 9-20 0,-20-9 18 0,16 4-15 15,-16-4 21-15,0 0-17 0,22 4 18 16,-22-4-24-16,0 0 14 0,25-4-27 0,-25 4 18 15,14-4-20-15,-14 4 11 0,25-5-68 0,-25 5-105 16,22-8-102-16,-22 8-53 0,30-6-62 16,-30 6-82-16,36-1-93 0,-36 1-633 0,36-5-842 15</inkml:trace>
  <inkml:trace contextRef="#ctx0" brushRef="#br0" timeOffset="51035.36">17110 16325 465 0,'0'0'758'0,"0"0"-147"0,0 0-48 15,11 10-26-15,-11-10-18 0,0 0-24 0,0 0-51 16,0 0-54-16,0 0-42 0,0 0-47 16,-5 20-41-16,5-20 40 0,-11 14-50 0,11-14-46 15,-14 19-48-15,3-6-31 0,0-4-56 16,0 1-89-16,-3 5-183 0,3-4-209 0,0 3-168 16,-3-4 25-16,3 0-113 0,0 3-713 0,-3-3-1055 15</inkml:trace>
  <inkml:trace contextRef="#ctx0" brushRef="#br0" timeOffset="52482.43">17482 16329 166 0,'0'0'843'0,"-2"-18"-188"16,2 18-130-16,-6-13-67 0,6 13-46 0,0 0-38 15,-8-17-54-15,8 17-52 0,0 0-69 16,0 0-41-16,0 0-40 0,0 0-11 0,0-16-25 16,0 16-9-16,0 0-16 0,27-4-4 0,-27 4-13 15,25-9 2-15,-6 5-12 0,-5-2 4 16,3-2-21-16,-3-2 9 0,-1-2-7 0,1-1 7 16,-3-2-13-16,-5-4 8 0,-1-2-14 0,1-4 12 15,-12 5-16-15,6-5 13 0,-8 5-12 0,0-4 6 16,-3 6-8-16,-6 0-1 0,1 2 1 15,-4 5 0-15,-2 1 1 0,6 1 0 0,-9 3 0 16,11 2 1-16,-2 4-8 0,16 0 10 0,-28 3-14 16,28-3 13-16,-17 16-18 0,17-16 17 0,-2 15-9 15,2-15 9-15,19 25-8 0,-3-12-8 16,4-3-13-16,2 0-10 0,8-1 2 0,3 0 1 16,0 0-4-16,0-4 2 0,-2-3 12 0,-4 2 9 15,1 0 5-15,-3-2 6 0,-3-2 15 16,-3 0 3-16,-19 0 0 0,30 0-2 0,-30 0-7 15,22-2 1-15,-22 2-5 0,0 0-5 16,0 0-3-16,0 0-4 0,0 0-10 0,0 0-42 16,0 0-16-16,0 0-44 0,0 0-17 0,0 0 10 15,0 0 16-15,0 0 26 0,0 0 9 0,0 0 6 16,6 17 9-16,-6-17 7 0,8 18 12 0,-8-18 9 16,14 12 8-16,-14-12 5 0,11 10 5 15,-11-10 18-15,0 0 27 0,11 10 35 0,-11-10 35 16,0 0 31-16,0 0 13 0,16 10-30 0,-16-10-14 15,0 0-28-15,0 0-5 0,14-5-20 16,-14 5-3-16,17-7-18 0,-17 7 9 0,19-15-17 16,-5 5 6-16,0 0-15 0,-1-3 11 0,1 2-6 15,-3-5 4-15,6-2-3 0,-3-2 3 16,-3 0-9-16,0 0 58 0,0 0 32 0,-3 0 24 16,-3 3 7-16,-5 1 3 0,6-2 2 0,-6 18-5 15,0-29-11-15,0 29-15 0,-11-26-17 0,11 26 12 16,-8-11-23-16,8 11 1 0,0 0-34 15,-17-9 5-15,17 9-24 0,0 0 13 0,-16 9-26 16,16-9 14-16,0 0-17 0,-9 18 16 0,9-18-28 16,-2 19 21-16,2-19-13 0,0 20 5 15,0-20-15-15,5 27 18 0,-5-27-17 0,6 27 19 16,-6-27-9-16,5 26 2 0,-5-26-14 0,6 28 23 16,-6-28-19-16,5 30 3 0,-5-30 0 15,3 35 24-15,0-18-25 0,-3-17 20 0,2 35-13 16,-2-16 14-16,0-19-17 0,0 37 16 0,0-18-18 15,-2-1 4-15,2-1-1 0,-3 3 20 0,3-1-18 16,-3-2 21-16,-2 3-27 0,-1-2 22 0,6 0-17 16,-5 2 1-16,-1-5 4 0,3 0 5 15,3-15-3-15,-8 25 6 0,8-25 4 0,-8 23 8 16,8-23 5-16,0 0 38 0,-6 16-17 0,6-16-8 16,0 0-12-16,0 0-4 0,6-20 0 15,2 4-16-15,0-2 8 0,1-4-12 0,2-8 4 16,2 2-13-16,4-9 5 0,5-2-11 0,3 3 0 15,0-1 0-15,-1 3 13 0,4 3-18 0,2 2 13 16,-5 0-11-16,5 7-1 0,1 2 2 0,-7 3-6 16,-1 4 9-16,-4 4-8 0,-3 2 14 15,-16 7-8-15,25 0 22 0,-25 0-16 0,14 10 15 16,-14-10-10-16,-6 23 9 0,-2-6-12 16,0 2 13-16,-6 0-13 0,-2 4 12 0,-4-1-14 15,1 1-5-15,-6-2 8 0,14-4 4 0,-5 0-8 16,5-4 4-16,0 1-16 0,0-4 7 15,11-10-20-15,-11 19 17 0,11-19-19 0,0 0 12 16,0 0-17-16,27 0 18 0,-8-9-20 0,1 2 17 16,2-6-24-16,-3 3-6 0,9-1-13 0,-4-5 40 15,-2 1-30-15,-2 0 36 0,-1 2-16 16,-2-2 32-16,-4-1-22 0,-2 2 21 0,0-1-22 16,-2 4 8-16,-1-3-5 0,-8 14 16 0,8-20-23 15,-8 20 15-15,0 0-28 0,0-16-2 0,0 16-50 16,0 0 17-16,0 0-20 0,0 0 7 15,0 0-2-15,0 0 20 0,0 0-1 0,0 0 10 16,0 0 3-16,0 0 1 0,6 22 13 0,-6-22 2 16,8 18 13-16,-8-18 1 0,17 16 12 15,-17-16 0-15,13 10 12 0,-13-10-2 0,14 8 5 16,-14-8 1-16,0 0 4 0,22 0 2 0,-22 0 0 16,25-5 3-16,-25 5-5 0,22-13-1 0,-8 3 7 15,-3-2-7-15,3 0 7 0,-1-4-3 0,-4 4-1 16,4 0 2-16,-2-4 2 0,-2 0 10 15,-7 5-8-15,-2 11 19 0,14-24-20 0,-14 24 18 16,6-20-7-16,-6 20 8 0,0 0-11 16,3-19-8-16,-3 19-13 0,0 0 0 0,0 0 1 15,0 0 1-15,0 0-9 0,0 0 15 0,0 0-6 16,5 27 9-16,-2-14-11 0,2 4 6 0,6 0-2 16,-2 3 10-16,-4-1-10 0,6-2 7 15,-5 3-6-15,-1-2 8 0,1-1-5 0,-1 1 7 16,-5-18-8-16,0 30 6 0,0-30-7 0,-5 22-54 15,5-22-73-15,-11 20-95 0,11-20-63 0,-11 10-65 16,11-10-57-16,0 0-30 0,0 0-26 16,0 0-393-16,0 0-479 0</inkml:trace>
  <inkml:trace contextRef="#ctx0" brushRef="#br0" timeOffset="52613.07">19078 16024 511 0,'14'-7'541'15,"-3"-3"-74"-15,-3 1-4 0,6 2-45 0,-3-2 2 16,-11 9-25-16,19-12-40 0,-19 12-74 0,14-13-65 15,-14 13-54-15,0 0-43 0,14-9-84 16,-14 9-57-16,0 0-99 0,0 0-108 0,0 0-119 16,5 13-131-16,-5-13-518 0,-11 23-650 0</inkml:trace>
  <inkml:trace contextRef="#ctx0" brushRef="#br0" timeOffset="52799.01">18734 16371 627 0,'-25'17'732'0,"6"-4"-124"0,5-1-90 0,0-2 51 15,14-10 27-15,-6 17 0 0,6-17-78 0,28 3-49 16,2-6-79-16,23-7 45 0,16-1-52 0,38-13-77 16,12-5-53-16,2 2-54 0,3-1-41 15,0-2-10-15,-3 7-130 0,-5-4-127 0,-9 4-154 16,-24 4-194-16,-17 8-168 0,-13 1 21 0,-9 1 49 16,-11 2-59-16,-8 0-61 0,-25 7-470 0,22-1-791 15</inkml:trace>
  <inkml:trace contextRef="#ctx0" brushRef="#br0" timeOffset="53695.75">7174 18450 214 0,'-16'-6'595'0,"-1"0"-110"0,-2 6-30 15,-6 0-49-15,-2 6 5 0,-7 4-54 16,-4 5 4-16,-6 4-41 0,0 8 32 0,-6 7-73 16,6 1-3-16,5 5-47 0,4 1-13 0,10-5-32 15,5 4-14-15,9-6-33 0,3 2-16 0,8-11-23 16,8 5 16-16,6-1-13 0,14-5-19 0,10-3-10 16,6-6-89-16,9-4-149 0,2-8-164 0,6-3-75 15,10-4-129-15,4-6-45 0,-4-5-125 16,-2-6-332-16,-3 1-688 0</inkml:trace>
  <inkml:trace contextRef="#ctx0" brushRef="#br0" timeOffset="54164.09">7629 18619 650 0,'0'0'526'0,"-14"-4"-102"15,14 4-54-15,0 0-35 0,0 0-12 0,-16 4 10 16,16-4-35-16,-17 23 46 0,6-7-66 0,8 0 7 15,-5 5-55-15,0 2-8 0,5-2-54 16,-2 3-12-16,-1 2-43 0,3-4-4 0,1 2-14 16,-4 1-20-16,3-5-11 0,1 3-10 0,-1-4-11 15,0-1-4-15,3-18-4 0,-5 29-2 0,5-29 26 16,-6 23 60-16,6-23-5 0,0 0-19 16,-8 10-37-16,8-10-3 0,-9-13-39 0,7-4 24 15,-1-3-21-15,0-7 14 0,0-2-18 0,3-1 3 16,0-6-11-16,3-3 6 0,0 1-13 15,2-4 11-15,4 2-16 0,-4 3 10 0,4-2-14 16,2 6 6-16,2 0-28 0,-2 6 28 0,6 3-10 16,-6 6 7-16,3 2-23 0,-3 6 29 15,3 0-8-15,-14 10 8 0,22 0-11 0,-22 0 18 16,19 10-26-16,-11 3 33 0,0 0-14 0,-5-1 11 16,3 4-11-16,-1 3 9 0,-2-2-29 0,2-2 29 15,1 5-7-15,2-4 7 0,-2 4-13 0,2-1 21 16,0-4-23-16,6 4 20 0,-8-3-18 15,2-5 14-15,0 6 51 0,0-4 99 0,-8-13 66 16,3 33 54-16,-6-16-4 0,-5-1-43 0,-3 4-44 16,-5-2-36-16,-1 2-33 0,-5-3-27 0,0 6-12 15,-3-6-50-15,9 0-58 0,-4-4-152 16,4 0-218-16,5-2-238 0,0 1-241 0,11-12 85 16,-6 18 82-16,6-18-56 0,19 6-419 0,1-7-826 15</inkml:trace>
  <inkml:trace contextRef="#ctx0" brushRef="#br0" timeOffset="54397.18">8158 18695 235 0,'0'0'694'0,"0"-27"-119"0,0 27-86 0,-19-13 15 15,19 13-51-15,-33-6-31 0,16 9 22 0,-2 3-63 16,3 0-34-16,-7 4-50 0,10 1-31 0,-1 5-41 16,6-2-17-16,2 0-31 0,6-14 80 0,3 32-32 15,5-18 0-15,9 0-42 0,2-5-12 16,6-4-29-16,2 0-23 0,4-5-31 0,-1-2-23 15,-2-1 19-15,-4 1-31 0,1-4 23 0,-6-1-39 16,-2-2-13-16,-3-1-4 0,-6-1-7 0,-8 11-28 16,3-23-83-16,-3 23-88 0,-17-22-115 15,3 10-86-15,-2 6-209 0,2 0 43 0,-5 2 3 16,19 4-28-16,-30-1-68 0,30 1-489 0,-20 1-779 16</inkml:trace>
  <inkml:trace contextRef="#ctx0" brushRef="#br0" timeOffset="54783.01">8426 18609 417 0,'11'-14'750'16,"-3"3"-147"-16,0-1-15 0,-8 12-50 0,14-23 13 15,-14 23-61-15,8-11-63 0,-8 11-75 0,0 0-61 16,8-14-70-16,-8 14-29 0,0 0-12 0,0 0 65 16,0 0-8-16,0 23-2 0,0-23-36 15,-5 31-25-15,2-14-41 0,0 3-15 0,1 0-1 16,-1 6-36-16,-3-3-22 0,6-2 7 0,0-1-25 15,0 3 7-15,6-2-24 0,-6-2 3 16,5-2-43-16,4-3-49 0,-1-3-44 0,6-5 7 16,-3 1-51-16,-11-7 12 0,30-7-9 0,-11 1 22 15,1-3-3-15,2-1 36 0,-8 0-12 0,2-2 50 16,1 2-19-16,-4 2 49 0,-13 8-9 0,22-13 14 16,-22 13-10-16,20-10 21 0,-20 10-14 0,11-7 30 15,-11 7-14-15,0 0 59 0,19-6 50 16,-19 6 79-16,17-6 26 0,-17 6 27 0,27-8 30 15,-10 2-26-15,-1-4-69 0,3 0-32 16,1 0-28-16,2-4 20 0,0 1-54 0,-3-3 14 16,3 3-46-16,-5-1-36 0,-1 4-102 0,1-1-98 15,-3 1-137-15,-3 4-144 0,-11 6-229 0,16-10-25 16,-16 10 53-16,0 0 43 0,0 0-73 16,-5 11-353-16,-6 4-710 0</inkml:trace>
  <inkml:trace contextRef="#ctx0" brushRef="#br0" timeOffset="55179.63">9900 18568 107 0,'-19'0'737'0,"19"0"-186"0,-36 0-86 16,36 0-59-16,-30 1-42 0,30-1-30 16,-28 3-75-16,28-3-34 0,0 0-63 0,-22 3-3 15,22-3-55-15,0 0 7 0,0 0-44 0,14 9 11 16,-14-9-40-16,30 5-6 0,-13-5-115 16,2 3-74-16,0-1-107 0,3-2-66 0,-2 0-74 15,2-2 22-15,-3-1-53 0,-2-1-246 0,-17 4-242 16</inkml:trace>
  <inkml:trace contextRef="#ctx0" brushRef="#br0" timeOffset="55383.37">9997 18552 507 0,'0'0'434'0,"-22"-8"-27"16,22 8-49-16,-23-5 13 0,23 5-74 0,-22-5-42 15,22 5-50-15,0 0-49 0,-13-5-31 16,13 5-22-16,0 0-17 0,0 0-6 0,0 0 1 16,16 15-1-16,3-10-1 0,1 5 6 0,2-4 15 15,3 3 8-15,-1-4 16 0,1 5-16 0,-3-4 56 16,-2 4-76-16,2-3 69 0,-11 0 26 15,2 3 54-15,-13-10-19 0,6 23-26 0,-17-10-45 16,0 4-16-16,3-4 5 0,-14 3-11 0,2-2-46 16,1 0-81-16,-3 2-243 0,3-6-99 0,-6 4-110 15,3-2-121-15,5-2-45 0,-2-5-574 16,2 2-838-16</inkml:trace>
  <inkml:trace contextRef="#ctx0" brushRef="#br0" timeOffset="58413.85">10523 18658 100 0,'0'0'340'0,"0"0"-133"0,0 0 24 16,0 0-21-16,0 0-15 0,0 0 10 15,11 10 26-15,-11-10 10 0,0 0-8 0,0 0-34 16,0 0-28-16,17-7-25 0,-17 7-26 0,19-26-16 16,-5 10-8-16,8-8-5 0,-3 1 8 15,9-10-2-15,-4-2-5 0,7-9-12 0,-7-2-8 16,7-4-9-16,-4-3-16 0,-2 0 1 0,5-2-13 15,-10 2 7-15,2 0-3 0,-6 9 5 0,-2 4 17 16,-3 4 25-16,0 6-4 0,-3 5 16 0,-2 5-13 16,-1-2-9-16,1 6-22 0,-6 16-8 15,0-25-19-15,0 25 0 0,-11-9-15 0,11 9 9 16,-25 12-7-16,3 1-1 0,3 9 47 0,-6 8-44 16,-3 0 46-16,9 9-42 0,-6 1 58 15,3 1-31-15,3 2 36 0,0 0-48 0,8-3 29 16,-6 4-43-16,6-10 26 0,8 3-39 0,-2-2 32 15,-1-7-38-15,12 2 32 0,-1-4-39 0,1-3 32 16,8 1-31-16,-1-1 34 0,10-8-39 16,-7-2 35-16,9-3-42 0,0-6 34 0,-3 4-45 15,3-8 32-15,-1-3-45 0,1-3 42 0,-3 2-32 16,-3-5 37-16,-2 3-31 0,-3-1 47 0,2-1-42 16,-16 8 36-16,20-20-40 0,-20 20 42 15,5-12-39-15,-5 12 39 0,0 0-47 0,0 0 40 16,0-22-42-16,0 22 42 0,0 0-41 0,0 0 43 15,-11-12-47-15,11 12 45 0,0 0-45 0,0 0 43 16,0 0-57-16,0 0 47 0,-5-14-47 0,5 14 45 16,0 0-38-16,0 0 43 0,0 0-59 15,22-3 41-15,-22 3-61 0,19-4 37 0,-19 4-45 16,25-9 32-16,-9 5-29 0,-5-6 29 0,3 3-11 16,3-3 26-16,-6-3-6 0,-3 1 25 15,3-3-10-15,0 2 21 0,-6-3-11 0,1 3 16 16,-6 13-17-16,8-24 31 0,-8 24-23 0,11-18 19 15,-11 18-25-15,6-15 19 0,-6 15-29 16,0 0 23-16,0 0-18 0,8-7 16 0,-8 7 4 0,17 7 1 16,-17-7 3-16,13 17-4 0,-2-4 0 15,0 2-1-15,0-1 1 0,-5 0 10 0,2 3-8 16,3-2-7-16,-5 3 2 0,-1-2 0 0,1-3 2 16,-6-13 1-16,8 27 2 0,-8-27 4 15,11 21 7-15,-11-21 40 0,6 16-14 0,-6-16 49 16,0 0-53-16,5 13 37 0,-5-13-52 0,0 0 34 15,19-7-50-15,-8-3 40 0,0 0-49 0,3 0 46 16,-3-6-59-16,3 0 36 0,-3-5-39 16,0-2 41-16,-5 2-39 0,2-8 43 0,-3 3-44 15,-5 1 46-15,6 0-39 0,-6 3 53 0,-6-3-20 16,6 7 65-16,-5-2-38 0,-1 3 36 0,1 1-50 16,5 16 26-16,-3-24-56 0,3 24 32 15,0 0-48-15,0 0 39 0,0 0-28 0,0 0 25 16,3 21-44-16,8-2 41 0,0 2-42 0,0 0 47 15,3 4-41-15,-3 0 49 0,3 0-33 0,-3-3 54 16,5-3-27-16,-10 0 46 0,2-1-3 16,-3-2 48-16,1-1-6 0,-6-15 15 0,-6 30-24 15,1-14 24-15,-3-6-34 0,-3 4-5 0,0-4-60 16,-3 2-89-16,3-6-197 0,-6 2-47 0,17-8-135 16,-19 12-112-16,19-12-51 0,-17 8-591 0,17-8-836 15</inkml:trace>
  <inkml:trace contextRef="#ctx0" brushRef="#br0" timeOffset="58839.72">12290 18227 262 0,'0'0'443'0,"5"-16"-37"16,-5 16-23-16,0 0-19 0,6-15-49 0,-6 15-59 15,0 0-35-15,0 0-34 0,-6-13-27 16,6 13-22-16,0 0-15 0,-25 4-17 0,9 2-5 16,8 4 4-16,-9-2-19 0,1 4-3 0,2 2-6 15,-3-3-10-15,3 2-6 0,3 3-10 0,-2-5-8 16,7 2-5-16,-5 0-7 0,11-13-23 0,-5 20 24 16,5-20-25-16,0 0 28 0,5 23-26 15,-5-23 19-15,25 4-27 0,-9-7 29 0,4-4-24 16,5-2 21-16,2-6-32 0,-2-5 31 0,5-9-33 15,1 4 33-15,-1-10-36 0,0-10 34 0,3 0-25 16,-8-2 44-16,-6-3-19 0,-2 2 21 16,-6 1 41-16,3-2 28 0,-9 11 37 0,1 1-5 15,-6 7 6-15,5 4-20 0,-5 0-34 0,0 5-16 16,0 2-21-16,0 19-19 0,-5-20-8 0,5 20-11 16,0 0-15-16,-25 15 7 0,19 0-83 15,-5 1-109-15,6 4-76 0,-1 6-51 0,6-2-50 16,0 6-76-16,6-4-20 0,-6 4-45 0,11 2 43 15,0-4-369-15,3 0-434 0</inkml:trace>
  <inkml:trace contextRef="#ctx0" brushRef="#br0" timeOffset="59223.63">12714 18090 66 0,'0'0'470'0,"17"0"-92"0,-17 0-15 0,0 0-6 16,19-7-19-16,-19 7-26 0,0 0-28 0,0 0-32 16,0 0-20-16,0 0-37 0,0 0-23 15,0 0-42-15,0 0-14 0,0 0-36 0,0 0-2 16,0 0-29-16,-19 0 2 0,19 0-25 0,-11 14 7 15,11-14-7-15,0 0-3 0,-6 19-8 0,6-19-4 16,0 0-3-16,6 21-5 0,-6-21-4 16,5 10-9-16,-5-10-18 0,25 9-12 0,-25-9-13 15,25 0-8-15,-25 0 10 0,36-3 2 0,-36 3 15 16,27-6 11-16,-27 6 6 0,25-4 9 0,-25 4-2 16,14-3 7-16,-14 3 1 0,0 0-1 15,0 0 9-15,22 0-1 0,-22 0 1 0,0 0 0 16,0 0-2-16,0 0-5 0,0 0 1 0,19-3-3 15,-19 3 6-15,0 0-3 0,17-9 6 16,-17 9-7-16,24-18 6 0,-13 5 9 0,-2-3 41 16,7-2 25-16,-5-8 61 0,3-1 6 0,-3-7 38 15,0 2 40-15,3-5 15 0,-9 2 25 0,1 5-4 16,-1 0 0-16,1 4 40 0,-6-1 13 0,3 4-13 16,2 3-44-16,-5 4-58 0,0 16-53 15,0-31-38-15,0 31-34 0,0 0-15 0,0 0-17 16,0 0-4-16,0 0-5 0,0 0-7 0,0 21-136 15,0-21-117-15,0 35-100 0,0-14-195 0,-5-2-117 16,5 2 114-16,-3 5-17 0,-3-2-75 16</inkml:trace>
  <inkml:trace contextRef="#ctx0" brushRef="#br0" timeOffset="59343.97">12970 18000 581 0,'0'0'618'0,"-11"-13"-116"15,11 13-92-15,-5-14-94 0,5 14-65 0,0 0-52 16,0-21-39-16,0 21-32 0,22-20-27 0,-8 14-80 15,2 0-108-15,4 0-162 0,-4-1-75 16,9 4-133-16,0 1-231 0,-3 2-254 0</inkml:trace>
  <inkml:trace contextRef="#ctx0" brushRef="#br0" timeOffset="61651.15">13500 18100 31 0,'5'-13'429'16,"-5"13"-98"-16,0 0-57 0,6-20-42 16,-6 20 30-16,0 0-47 0,0 0 5 0,0 0-20 15,0-20-15-15,0 20-20 0,0 0-14 0,0 0-24 16,-6-14-13-16,6 14-18 0,0 0-17 0,0 0-13 16,-14-6-9-16,14 6-13 0,-16 6 1 0,5 2 1 15,-3 1-2-15,-2 1 6 0,2 3-3 16,3 1-7-16,-6-1-4 0,3 3-1 0,3-4-8 15,0 3-3-15,3-2-6 0,-3-3 0 0,6 1-7 16,5-11 0-16,-14 20-2 0,14-20 0 0,0 0 3 16,0 21 2-16,0-21-2 0,14 9 0 15,-14-9-2-15,22 6 3 0,-22-6-4 0,24 0 7 16,-24 0 2-16,25-10 5 0,-14 5 3 0,3-5 9 16,-3 0 12-16,0-1 3 0,0-5 42 0,-3 3-10 15,3 2 77-15,-5-3-17 0,-6 14 48 0,11-20-18 16,-11 20 4-16,8-13-36 0,-8 13-16 15,0 0-41-15,6-17-7 0,-6 17-34 0,0 0 0 16,0 0-24-16,0 0 10 0,0 0-19 0,0 0 13 16,16 17-20-16,-16-17 14 0,14 21-64 15,-8-9-53-15,5 1-135 0,-3-1-65 0,8 1-67 16,-5-1-80-16,3 1-24 0,3-3-82 0,-4 0-425 16,10-3-634-16</inkml:trace>
  <inkml:trace contextRef="#ctx0" brushRef="#br0" timeOffset="64202.09">13745 18274 347 0,'0'0'336'0,"0"0"-45"0,0 0-59 0,0 0-40 16,17-1 20-16,-17 1-13 0,0 0 8 0,0 0-12 16,0 0-17-16,0 0 14 0,0 0-10 0,0 0 37 15,5 15-27-15,-5-15-2 0,0 19-7 16,0-19-10-16,-11 27-19 0,5-10-33 0,-5 0-22 16,3-1-49-16,-3 4 24 0,0-2-43 0,-3 0 16 15,3 2-47-15,0-6-64 0,-2 6-63 0,2-5-88 16,-1 1-106-16,4-2-33 0,-3 4-38 15,0-7-83-15,-3-1-267 0,3 1-324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36:32.675"/>
    </inkml:context>
    <inkml:brush xml:id="br0">
      <inkml:brushProperty name="width" value="0.05292" units="cm"/>
      <inkml:brushProperty name="height" value="0.05292" units="cm"/>
      <inkml:brushProperty name="color" value="#FF0000"/>
    </inkml:brush>
  </inkml:definitions>
  <inkml:trace contextRef="#ctx0" brushRef="#br0">21567 8528 463 0,'0'0'458'0,"0"0"-68"0,-8 15-52 0,8-15-3 15,0 0-53-15,0 0-9 0,0 0-20 0,-11 10-21 16,11-10-9-16,0 0-29 0,0 0-16 15,0 0-34-15,0 0-22 0,0 0-27 0,0 0-18 16,0 0-23-16,0 0 1 0,0 0 5 16,13 15 17-16,4-16 1 0,5-2-3 0,6 0-5 15,2 0-18-15,6-2-4 0,2 0-9 0,-2 4-11 16,3-3-52-16,-3-1-74 0,-1 3-57 0,1-3-63 16,-5 1-57-16,-4 0-68 0,1-1-70 15,-4 0-44-15,1-5-392 0,-3 3-472 0</inkml:trace>
  <inkml:trace contextRef="#ctx0" brushRef="#br0" timeOffset="232.74">22052 8330 302 0,'0'0'559'0,"-19"-10"-130"0,19 10-90 15,-11-6-71-15,11 6-54 0,0 0-57 0,0 0-32 16,-17-7-26-16,17 7-11 0,0 0 17 16,19 4 6-16,-2 2-16 0,8 1-15 0,5 3-14 15,3 2-13-15,9 3-9 0,-1 1-10 0,0 0 3 16,-2 2 9-16,-1-1 2 0,-5-2 7 15,-5-1-11-15,-6-1 19 0,-3-5 21 0,1 2 21 16,-7 3 50-16,-4-1 23 0,-9-12-10 0,5 25-18 16,-10-10-28-16,-9 0-17 0,-3 4-22 0,-7-2-17 15,-4 2-41-15,-2-4-107 0,-1 4-81 0,1-4-79 16,0 1-82-16,-1-3-114 0,1 0-130 16,8-3-333-16,0 0-543 0</inkml:trace>
  <inkml:trace contextRef="#ctx0" brushRef="#br0" timeOffset="865.84">22824 8573 470 0,'0'0'718'0,"-3"-16"-159"15,3 16-96-15,0 0-77 0,-3-16-35 16,3 16-64-16,0 0-42 0,0 0-45 0,0 0-38 15,-5-18-43-15,5 18-24 0,0 0-31 0,0 0-17 16,0 0-10-16,0 0-2 0,0 0-16 16,0 0 3-16,0 0-11 0,0 0 1 0,0 0-7 15,0 0 10-15,0 0-12 0,2 24 2 0,-2-24-4 16,0 0 10-16,-5 24-10 0,5-24 7 16,-3 16-5-16,3-16 6 0,0 0-11 0,-3 21 13 15,3-21-9-15,0 0 9 0,-5 16-9 0,5-16 7 16,0 0-2-16,0 0 8 0,0 0-6 0,0 0 15 15,-3 20 45-15,3-20 19 0,0 0 19 0,0 0 16 16,0 0 11-16,0 0-30 0,0 0-13 16,0 0-27-16,0 0-5 0,11-20-22 0,-11 20-5 15,11-29-8-15,-5 11-2 0,2-4-8 16,0 0 3-16,3-5-17 0,0-3 11 0,0-3-10 16,3 0 5-16,3-4-10 0,-4 4 5 0,4 0-5 15,-3 3 7-15,0 0-6 0,2 3 1 0,-5 1-3 16,3 4 1-16,-6 2-5 0,3 4-2 0,-3 0-10 15,-2 2-2-15,-6 14-6 0,14-14 5 16,-14 14 8-16,0 0 4 0,8 20-2 0,-8-20 7 16,3 40-1-16,-6-13 7 0,3 0-5 0,-3-1 7 15,3 4-1-15,0-5 1 0,-2 5-4 16,2-4 3-16,0-3-5 0,2-2 8 0,-2-1 8 16,3-1 18-16,3-4 52 0,-1-3 63 0,-5-12-1 15,19 14 88-15,-19-14-48 0,33-6 9 16,-13-4-45-16,2-8 12 0,3-5-41 0,5-10-1 15,0-7-44-15,3-3 4 0,-2-4-43 0,-1 4-5 16,-3-1-6-16,-4 6-1 0,-1 5-6 16,-6 6-11-16,-2 1 0 0,-3 6-75 0,0 0-111 15,-3 4-119-15,0 2-155 0,-8 14-50 0,12-16 117 16,-12 16 6-16,0 0-32 0,0 0-23 0,0 0-42 16,-9 23-12-16,4-10-441 0,2 4-585 0</inkml:trace>
  <inkml:trace contextRef="#ctx0" brushRef="#br0" timeOffset="2137.75">23408 8262 77 0,'0'0'506'0,"0"0"-113"0,0 0-56 0,0 0-28 15,0 0-28-15,0 0-34 0,0 0-47 0,0 0-35 16,0 0-35-16,0 0-29 0,0 0-24 0,0 0-17 15,0 0-11-15,0 0-18 0,0 0-7 16,0 0-15-16,0 0 10 0,-16 8-10 0,16-8 4 16,-9 17-1-16,9-17 4 0,-11 27 0 0,6-14-1 15,5-13 4-15,-9 29 1 0,9-29-1 16,-8 27-2-16,8-27-3 0,-3 24 2 0,3-24 1 16,0 20 4-16,0-20 17 0,0 0 12 0,6 20 3 15,-6-20 0-15,14 6-3 0,-14-6-7 0,0 0-4 16,27 0-8-16,-27 0-5 0,28-10-1 15,-17 0-5-15,3 3-5 0,-3-2-2 0,0-2 1 16,-3 2-5-16,3-1 2 0,-11 10-3 0,17-16-2 16,-17 16 0-16,11-11-12 0,-11 11 9 15,0 0-10-15,11-13 0 0,-11 13-3 0,0 0-8 16,0 0 0-16,0 0-1 0,13-7 6 0,-13 7 1 16,0 0 3-16,0 0 2 0,0 0-3 15,14 13 4-15,-14-13 2 0,8 10-2 0,-8-10 1 16,14 10 1-16,-14-10 2 0,14 10 5 0,-14-10 2 15,14 8 4-15,-14-8 0 0,16 2 7 0,-16-2 11 16,17-2 1-16,-17 2 8 0,19-5 9 16,-19 5 0-16,19-13 3 0,-19 13-7 0,20-12-1 15,-20 12-12-15,13-14-3 0,-13 14-9 0,12-7 4 16,-12 7-7-16,0 0-7 0,11-10-1 0,-11 10-5 16,0 0-3-16,0 0 0 0,0 0-5 15,13-7 3-15,-13 7-6 0,0 0 6 0,0 0-2 16,0 0 4-16,0 0 0 0,0 0-2 0,0 23 5 15,0-23-2-15,0 0 3 0,-5 20-6 16,5-20 5-16,0 0 0 0,-3 17 0 0,3-17 0 16,0 0 0-16,0 0 3 0,-3 17 0 0,3-17 3 15,0 0 3-15,0 0 4 0,0 0-7 16,0 0 5-16,0 0-1 0,0 0 0 0,0 0-8 0,0 0 4 16,20 1-5-16,-20-1 6 0,11-8-5 15,-11 8-6-15,13-7 1 0,-13 7 0 0,11-9 2 16,-11 9-6-16,0 0-5 0,17-7 6 15,-17 7 0-15,0 0 1 0,0 0-2 0,19-3 2 16,-19 3 2-16,0 0-1 0,0 0 4 0,20 0 0 16,-20 0 0-16,0 0 0 0,0 0 1 15,24 0 1-15,-24 0 5 0,0 0 0 0,17 0 1 16,-17 0-3-16,0 0 6 0,19-4-10 0,-19 4 5 16,17-10 5-16,-17 10-4 0,16-16 5 0,-7 5 1 15,-4-1 3-15,3-2 9 0,1-2-10 16,-1-1 9-16,0 0-12 0,-2-1 16 0,2 3 9 15,-3-2 25-15,1 3-5 0,-1 0 7 0,-5 14 0 16,9-26 3-16,-9 26-13 0,5-20-9 0,-5 20-16 16,0 0-18-16,6-16-11 0,-6 16 5 15,0 0-8-15,0 0 3 0,0 0-3 0,0 0 6 16,-6 25-8-16,6-25 7 0,-11 31-6 16,6-15 8-16,-1 4-7 0,1 0 8 0,-4 0-10 15,4 0 9-15,-3 0-3 0,2-2 4 0,1-1-3 16,-1-1 3-16,1-2-5 0,5-14 10 15,-6 24 0-15,6-24 10 0,-5 16 6 0,5-16 43 0,0 0 19 16,-3 16 16-16,3-16-24 0,0 0-11 16,0 0-20-16,0 0-8 0,0 0-17 0,0 0 3 15,0 0-14-15,22-3 2 0,-22 3-11 0,14-9 6 16,-14 9-10-16,19-8 2 0,-19 8-2 16,16-7-2-16,-16 7-7 0,14-5 5 0,-14 5-6 15,0 0-1-15,20-5 2 0,-20 5 2 0,0 0-7 16,0 0 7-16,0 0-3 0,19-3 5 0,-19 3-3 15,0 0 3-15,0 0 3 0,0 0 0 16,0 0 0-16,0 0 7 0,16 0-1 0,-16 0 1 16,0 0-4-16,0 0 10 0,0 0 0 0,0 0 5 15,0 0-7-15,0 0 1 0,0 0-3 0,0 0 4 16,0 0-5-16,17-6 5 0,-17 6-11 16,0 0 6-16,0 0-3 0,0 0 1 0,0 0 0 15,0 0 1-15,0 0-9 0,0 0 7 0,0 0-8 16,0 0 4-16,11-7-11 0,-11 7 4 15,0 0-5-15,0 0 1 0,0 0-2 0,0 0-1 16,0 0-2-16,0 0 2 0,0 0-1 0,16-4-1 16,-16 4 2-16,0 0 3 0,0 0-2 15,0 0 0-15,0 0-5 0,0 0-10 0,0 0-16 16,17 1-12-16,-17-1-23 0,0 0-24 0,0 0-26 16,0 0-23-16,0 0-36 0,0 0-41 0,0 0-67 15,0 0-36-15,17 6-29 0,-17-6-58 0,0 0-446 16,0 0-494-16</inkml:trace>
  <inkml:trace contextRef="#ctx0" brushRef="#br0" timeOffset="2483.19">24320 8320 540 0,'0'0'413'0,"0"0"-72"0,0 0-55 0,0 0-17 15,0 0-46-15,0 0-25 0,0 0-55 0,0 0-16 16,0 0-34-16,0-17-10 0,0 17-27 0,0 0 0 15,20-6-28-15,-20 6 12 0,0 0-21 0,16-5 10 16,-16 5-19-16,0 0 18 0,17-8-16 16,-17 8 11-16,0 0-12 0,0 0 23 0,14-8-13 15,-14 8 19-15,0 0-10 0,0 0 10 16,0 0-20-16,0 0 10 0,8-14-20 0,-8 14 9 16,0 0-21-16,0 0 14 0,0 0-21 0,0 0 14 15,0 0-19-15,0 0 18 0,0 0-19 0,0 0 18 16,0 0-15-16,-8 15 18 0,8-15-18 15,0 0 14-15,-3 20-16 0,3-20 15 0,0 0-23 0,0 23 2 16,0-23-28-16,0 0 12 0,8 20-24 16,-8-20 9-16,8 7-16 0,-8-7 0 0,14 9-22 15,-14-9-33-15,17 4-14 0,-17-4-51 16,19 0-2-16,-19 0-47 0,19-3-6 0,-19 3-275 16,25-4-81-16</inkml:trace>
  <inkml:trace contextRef="#ctx0" brushRef="#br0" timeOffset="3918.73">25183 8306 131 0,'0'0'622'0,"0"0"-126"0,0 0-52 15,-3-19-20-15,3 19-46 0,0 0-15 16,0 0-33-16,0 0-15 0,0 0-37 0,0-21-52 15,0 21-55-15,0 0-34 0,11-22-33 0,-11 22-15 16,17-20-19-16,-6 8-16 0,0 0-11 0,0-2-8 16,5 0-4-16,-2-3-5 0,0-3-10 15,3-3 3-15,-1 0-10 0,1-1 7 0,-1-5-9 16,1-1-5-16,-4 0 7 0,1-1-4 0,0-1-1 16,-3 2-6-16,0 0 6 0,-3 6 2 15,1 0 5-15,-1 4 4 0,-3 0 6 0,1 6-15 16,-1-2-6-16,-5 16-8 0,3-17-7 0,-3 17 5 15,0 0-4-15,-11 11 7 0,-3 8 6 0,-2 8 0 16,-6 13 0-16,-6 10 8 0,1 6-7 16,-6 8 6-16,-14 23 0 0,0 0 19 0,-3 0 26 15,1-2 17-15,-4 1-1 0,1 0-8 0,-6-1-1 16,0-5-11-16,0-1-1 0,0-8-13 0,12-15 0 16,4-15-9-16,4-1 4 0,7-10-9 15,7-10 16-15,-1 0-12 0,5-10-63 0,4-7-39 16,-1-10-19-16,6-6 2 0,0-10 20 0,9-4 10 15,2-6 8-15,5-3 13 0,6-6 8 16,6-1-8-16,2-1 11 0,8-2 11 0,7 0-4 16,1 1 5-16,7 0-3 0,7 4 5 0,6 1-11 15,23-14-5-15,-9 14-21 0,13-6-4 16,-13 13-10-16,-5 2-13 0,-1 0 0 0,0 1-2 16,-2 4 6-16,-3-1 10 0,-3 0 15 0,-8 5 8 15,-9 4 12-15,-7 5 8 0,-7 0 6 0,-1 2 10 16,-4 2 2-16,-3-1 6 0,-2 4-1 15,-14 6 0-15,17-10-1 0,-17 10-1 0,0 0 0 16,0 0 0-16,0 0-1 0,0 0 6 0,-28 3-5 16,28-3 1-16,-22 12-2 0,11-5 2 15,0 3-16-15,-3 0 19 0,6 0-14 0,-3 4 14 16,3-4-12-16,-1 4 13 0,4 1-19 0,5-15 22 16,-8 22-21-16,8-22 13 0,-3 22-15 0,3-22 22 15,8 15-14-15,-8-15 17 0,17 13-13 0,-17-13 16 16,24 5-13-16,-24-5 15 0,31-5-18 15,-15 2 20-15,4-4-19 0,-1 2 17 0,0-3-18 16,-2 1 18-16,2-1 0 0,-2-2-3 0,-1 0 0 16,-2 1 2-16,2 1 2 0,-5-2-5 15,3 3-1-15,-14 7 4 0,20-13-1 0,-20 13-1 16,16-12-4-16,-16 12-7 0,0 0-2 16,14-8-5-16,-14 8 3 0,0 0 3 0,0 0 1 15,0 0-2-15,0 0-14 0,5 14 22 0,-5-14-13 16,-5 20 12-16,5-20-13 0,-8 26 15 0,8-26-10 15,-6 27 13-15,6-27-15 0,-5 25 14 16,5-25-14-16,-6 20 16 0,6-20-21 0,0 0 23 16,-3 20-19-16,3-20 21 0,0 0-15 0,0 0 18 15,11 10-19-15,-11-10 18 0,20-4-13 0,-20 4 15 16,19-13-5-16,-19 13 1 0,25-13-3 16,-14 5-8-16,-11 8-1 0,22-14-3 0,-22 14 4 15,16-15-5-15,-16 15 2 0,14-10-7 0,-14 10-7 16,0 0-6-16,14-10-6 0,-14 10-4 0,0 0-8 15,0 0-7-15,0 0 19 0,16-5-5 16,-16 5 20-16,0 0-12 0,0 0 20 0,0 0-11 16,17 8 21-16,-17-8-16 0,0 0 17 0,0 0-14 15,14 9 16-15,-14-9-14 0,0 0 35 16,0 0 7-16,0 0 45 0,19 3 6 0,-19-3 2 16,11-8 13-16,-11 8 6 0,17-15 3 0,-9 2-2 15,0-1-17-15,3-3 3 0,-3-2-18 16,1-2-9-16,2-4-13 0,-3 0 1 0,3-5-2 15,-3 4-4-15,-2 0 3 0,2 2 13 0,0 3 8 16,-2 1 11-16,-1 0 6 0,1 3-10 0,-6 17-9 16,5-26-14-16,-5 26-19 0,9-21-10 0,-9 21-23 15,0 0-1-15,0 0-3 0,0 0 0 16,0 0 5-16,0 0-2 0,-9 25 1 0,4-6 1 16,-1 1-4-16,1 1 2 0,-1 3-5 0,-2-1 8 15,3 4 1-15,-1 0 6 0,-2-1-64 16,0 1-89-16,-1 0-75 0,4-1-84 0,-4-2-88 15,1-2-107-15,0-2-658 0,-3 0-795 0</inkml:trace>
  <inkml:trace contextRef="#ctx0" brushRef="#br0" timeOffset="4049.74">26120 8006 313 0,'11'-10'398'0,"3"0"-93"0,5 0-65 0,1 0-55 15,4 0-39-15,-2 4-75 0,3-4-111 0,0 6-91 16,0 1-335-16,0 1-15 0</inkml:trace>
  <inkml:trace contextRef="#ctx0" brushRef="#br0" timeOffset="4418.55">26291 8207 383 0,'0'0'355'0,"-11"15"-10"0,11-15-37 16,0 0-23-16,0 0-42 0,0 0-21 0,0 0-59 16,19-5-10-16,-19 5-40 0,22-11-3 0,-8 2-24 15,0 1 19-15,0-2-11 0,-1 0 22 16,-2 0-23-16,3-3 9 0,-3 3 0 0,-2 0-6 16,2 0-7-16,-11 10-11 0,13-16-10 0,-13 16-16 15,11-14-9-15,-11 14-13 0,0 0-14 16,11-11-9-16,-11 11-3 0,0 0-1 0,0 0-3 15,0 0 0-15,0 0-4 0,0 0-13 0,9 11 20 16,-9-11-19-16,0 0 16 0,0 24-10 0,0-24 11 16,0 0-9-16,5 22 16 0,-5-22-16 15,6 14 20-15,-6-14-7 0,11 9 38 0,-11-9-16 16,16 4 18-16,-16-4-15 0,28-2 20 0,-28 2 5 16,33-5-5-16,-17 2-3 0,4-4-11 15,-4 5-6-15,1-2-10 0,-1 0-3 0,1 1-9 16,-17 3-56-16,27-4-101 0,-27 4-131 0,31 0-131 15,-31 0-124-15,30 1-361 0,-16 3-533 16</inkml:trace>
  <inkml:trace contextRef="#ctx0" brushRef="#br0" timeOffset="4977.76">27584 8060 143 0,'0'0'471'16,"0"-20"-105"-16,0 20-57 0,0 0-32 0,0 0 10 16,0 0-34-16,0 0-21 0,5-15-46 0,-5 15-14 15,0 0-46-15,17-9 1 0,-17 9-21 0,13-7 34 16,-13 7-8-16,17-13 20 0,-17 13-16 15,19-16-14-15,-10 6-15 0,-1-1-21 0,0-3-15 16,0-3-18-16,1-3-1 0,2 0-16 0,-3-3 4 16,0 1-10-16,0 0-4 0,-2 2-2 15,2 1 13-15,-2 2-5 0,-1 1 4 0,1 2-5 16,-6 14-11-16,8-23-8 0,-8 23-13 0,0 0-5 16,6-14 0-16,-6 14 3 0,0 0 3 15,-9 21-12-15,1-5 12 0,0 4-5 0,-3 3 8 16,0 4 3-16,-3 1-4 0,0 2-4 0,3 0 2 15,-3 2 10-15,3-4-20 0,0-1 18 0,0-1-12 16,3-2 23-16,3-1 12 0,-4-4 35 16,4-1 20-16,-1-2 45 0,6-16 50 0,-5 26 58 15,5-26 21-15,0 0-4 0,0 20 77 0,0-20-49 16,0 0-30-16,25-3-58 0,-14-6-27 0,5-1-23 16,1-4-30-16,2 0-23 0,0-2-18 15,0-1-18-15,1 1 3 0,-1-1-22 0,-2 1 0 16,-1 1-16-16,1-4-8 0,-4 3-4 15,1 2-35-15,0-2-71 0,0 4-59 0,-3-1-31 16,0-1-92-16,-3 4-54 0,3 0-67 0,-11 10-50 16,14-16 86-16,-14 16-23 0,11-12-24 0,-11 12 6 15,0 0 21-15,0 0 15 0,0 0 39 0,0 0-11 16,0 0 18-16,0 0-39 0,0 0-273 16,0 0-190-16</inkml:trace>
  <inkml:trace contextRef="#ctx0" brushRef="#br0" timeOffset="5854.17">28118 7986 281 0,'0'0'500'0,"0"0"-106"0,0 0-47 0,0 0-51 16,0 0-11-16,-16-6-73 0,16 6-26 0,0 0-56 15,0 0-10-15,0 0-40 0,-17 9 1 0,17-9-28 16,0 0 2-16,0 0-17 0,0 0 5 16,0 0-21-16,0 0 13 0,6 21-22 0,-6-21 17 15,0 0-22-15,19 6 17 0,-19-6-18 16,0 0 14-16,28-3-13 0,-28 3 19 0,13-7 15 16,-13 7 31-16,17-10 9 0,-17 10 1 0,11-11-1 15,-11 11-10-15,0 0-4 0,11-19-11 0,-11 19-12 16,0 0-10-16,0 0-15 0,-6-17-3 15,6 17-6-15,0 0 0 0,-19-3-5 0,19 3 0 16,-22 7-1-16,8 0-22 0,1 3 21 0,-1-1-16 16,3 2 16-16,-3 2-12 0,3-1 14 15,3-1-17-15,-3 2 15 0,11-13-14 0,-11 21 16 16,11-21-13-16,0 16 23 0,0-16-20 0,5 13 22 16,-5-13-23-16,22 7 21 0,-22-7-19 0,33 0 17 15,-13-4-21-15,2-2 19 0,0 2-1 16,5-6-2-16,1 0-4 0,-1-2 2 0,4-2-1 15,-1 3 1-15,-2-4-4 0,-1 1-2 0,1-2 0 16,-6 6-2-16,0 0-1 0,-6 3-5 16,1-1-34-16,-1-1-15 0,-5 4-24 0,-11 5 10 15,20-3 0-15,-20 3 28 0,0 0-4 0,0 0 16 16,14 8-6-16,-14-8 27 0,0 0-17 0,0 0 18 16,2 23-13-16,-2-23 21 0,0 0-22 0,0 0 28 15,0 17-10-15,0-17 41 0,0 0 15 16,0 0 38-16,0 0-3 0,17 10 24 0,-17-10 9 15,19-10-5-15,-8 0-5 0,3-1-3 16,0-4-1-16,2-4-1 0,4-1-18 0,-1-6-9 16,6-6-11-16,-1 0-9 0,-2-1 21 0,3 0-2 15,-8 3 21-15,2 4 2 0,-5 2 18 0,0 6-27 16,-3-1 4-16,-3 3-27 0,3 2-4 0,-3 0-30 16,-8 14 11-16,11-20-34 0,-11 20 7 15,0 0-21-15,0 0 17 0,0 0-25 0,0 0 20 16,-14 15-11-16,6 0-7 0,-3 5 0 0,0 0-9 15,-3 4 25-15,1 3-14 0,-1 0 25 16,-3 0-6-16,4 5 1 0,-1-2 2 0,0 0-30 16,-3-2-126-16,4 1-72 0,-1-1-85 0,3-4-78 15,-3 2-41-15,3-2-37 0,-3-4-89 16,3-4-498-16,-3 1-691 0</inkml:trace>
  <inkml:trace contextRef="#ctx0" brushRef="#br0" timeOffset="5984.99">28463 8003 292 0,'-3'-28'477'0,"3"28"-83"16,6-29-57-16,-1 18-54 0,3-5-50 0,3 2-55 16,6 0-39-16,5-4-44 0,6 4-3 15,2 0-31-15,8-2-20 0,4 2-62 0,-4 4-54 16,1 4-44-16,2-1-77 0,-2 0-33 0,2 4-69 16,-5-1-229-16,3 1-90 0</inkml:trace>
  <inkml:trace contextRef="#ctx0" brushRef="#br0" timeOffset="6421.56">29177 7784 215 0,'0'0'408'0,"0"0"-73"0,-25 5-36 0,25-5-30 16,-28 9-27-16,12-2-24 0,2 1-54 15,-5 0-10-15,2 2-42 0,1 4-7 0,-4-4-23 16,1 4-7-16,3 0-24 0,2-1 0 0,0 2-20 16,0-1 7-16,3 0-20 0,0-3 19 15,6 4-7-15,5-15 41 0,-9 25 4 0,9-25 35 16,6 20-5-16,-6-20 12 0,19 15-7 0,-19-15 16 15,30 8-22-15,-13-8 3 0,5-1-24 16,0-5-4-16,0 0-23 0,0-4 7 0,6-4-5 16,-3-2-11-16,-1 1 3 0,1-5-11 0,-3-2 5 15,0 0-4-15,-5 0-6 0,-1 4-1 16,-5-2 7-16,0 4-10 0,0 0-12 0,-2 1-7 16,-9 15-6-16,5-23-5 0,-5 23-2 0,0 0 0 15,-11-16-1-15,11 16-3 0,-19 3-1 0,5 3-7 16,0 2 14-16,-2 2 1 0,2 3-4 15,-3 0 5-15,4 0-2 0,2 1-6 0,0-1-5 16,0-2-8-16,2 1 14 0,9-12-24 0,-11 20 26 16,11-20-6-16,0 0 16 0,6 17 0 0,-6-17 3 15,22 3-5-15,-22-3-2 0,33 0 2 16,-14-3-5-16,6-2 0 0,0 1 0 0,2 1 0 16,1-2-5-16,2 2 4 0,1 0-4 15,-1-1 5-15,0 4-14 0,-2 0-58 0,-1 0-71 16,1 2-35-16,-3 3-71 0,-3-2-38 0,-3 5-7 15,-2-1-54-15,-4 3-11 0,-7 2-444 0,-6-12-409 16</inkml:trace>
  <inkml:trace contextRef="#ctx0" brushRef="#br0" timeOffset="6572.18">29248 8257 679 0,'-22'15'548'0,"6"-5"-55"16,2 2 35-16,0-2 48 0,14-10 52 15,-14 16 36-15,14-16-37 0,14 14-72 0,6-11-55 0,7 0 59 16,12-2-108-16,13-2-91 0,9-2-73 15,13-3-61-15,6 1-45 0,5-4-32 0,1-1-97 16,27-4-164-16,-22 1-162 0,-14 0-176 16,-3 0-211-16,-7 1-174 0,-4-4 107 0,-2 2-853 15,-17-1-1301-15</inkml:trace>
  <inkml:trace contextRef="#ctx0" brushRef="#br0" timeOffset="83939.28">10121 8700 419 0,'0'0'364'0,"-25"-2"-34"0,25 2-66 0,-28-1-6 16,28 1-7-16,-19-3-14 0,19 3-3 0,0 0-25 16,-25 0-14-16,25 0-35 0,0 0-20 15,0 0-31-15,-19-2-18 0,19 2-21 0,0 0-6 16,0 0 7-16,0 0 6 0,0 0 11 0,25-5-13 16,-12 2 6-16,9 1-24 0,-2 1 0 0,5-2-22 15,-1 3 3-15,4-1-14 0,2 1 1 0,-5 0-11 16,3 0 9-16,2 1-20 0,0-1 12 15,-5 0-11-15,0 0 9 0,0 0-13 0,2 0-4 16,-7 0-18-16,2 0-6 0,-3 0-14 16,-19 0-1-16,30 0 0 0,-30 0 5 0,25 0 2 15,-25 0 2-15,0 0 4 0,28 0-11 0,-28 0-3 16,0 0-13-16,0 0 13 0,11-10-10 0,-11 10 21 16,0 0-4-16,0 0 20 0,-11-15-7 15,11 15 15-15,-17-15-12 0,17 15 17 0,-16-10-5 16,16 10 18-16,-14-10-5 0,14 10 14 0,0 0-8 15,-20-10 4-15,20 10-11 0,0 0 2 0,0 0-10 16,-11-10 8-16,11 10-12 0,0 0 11 16,0 0-16-16,0 0 20 0,0 0-11 0,0 0 11 15,25 7-12-15,-25-7 9 0,17 9-8 0,-17-9 13 16,25 13-11-16,-25-13 14 0,16 14-4 16,-16-14 13-16,14 13-1 0,-14-13 16 0,14 13 2 15,-14-13 4-15,8 11 0 0,-8-11 4 0,0 0-1 16,8 20-9-16,-8-20 0 0,-5 16-13 0,5-16-4 15,-9 18-5-15,9-18-31 0,-11 18-50 0,11-18-35 16,-19 20-74-16,8-11-94 0,6 1-44 16,-6 0-74-16,0 3-400 0,2-1-389 0</inkml:trace>
  <inkml:trace contextRef="#ctx0" brushRef="#br0" timeOffset="84736.57">10347 9450 369 0,'0'0'360'0,"0"0"-63"0,-17-6-42 15,17 6-27-15,0 0-25 0,0 0-31 0,-16-7-25 16,16 7-32-16,0 0-34 0,0 0-10 0,0 0-26 16,11-10 15-16,-11 10 6 0,30-10-14 0,-8 5 8 15,3-3-19-15,-3 1 3 0,5 0-16 16,4-1 2-16,2 1-14 0,-3-2 3 0,-5 3-10 16,0-2 7-16,-1 2-13 0,-1 2 11 0,-4-2-9 15,-3 2 7-15,1-2-2 0,-17 6 14 16,27-6 7-16,-27 6 11 0,23-10-23 0,-23 10 9 15,0 0-18-15,11-14 29 0,-11 14-6 0,0 0 10 16,-11-14-8-16,11 14 12 0,-12-10-17 0,12 10 12 16,-19-12-7-16,19 12 9 0,-19-10-11 0,19 10 6 15,-17-7-6-15,17 7-9 0,0 0-7 16,-16-8-5-16,16 8-13 0,0 0 1 0,0 0-10 16,0 0 6-16,0 0-5 0,0 0 7 15,0 0-5-15,0 0 10 0,22 8-10 0,-8-2 7 16,2 1-2-16,-2 3 5 0,3 0-7 0,-4-1 7 15,4-2-11-15,-6 3 12 0,-3-3-9 16,-8-7 14-16,17 17-4 0,-17-17 24 0,11 14 5 16,-11-14 6-16,0 0-3 0,0 29-11 0,0-29-2 15,-17 21-4-15,17-21-10 0,-14 20-35 0,3-10-75 16,-2 2-64-16,2-2-80 0,0 0-98 16,-6 0-85-16,9 0-322 0,-3 0-336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37:09.665"/>
    </inkml:context>
    <inkml:brush xml:id="br0">
      <inkml:brushProperty name="width" value="0.05292" units="cm"/>
      <inkml:brushProperty name="height" value="0.05292" units="cm"/>
      <inkml:brushProperty name="color" value="#FF0000"/>
    </inkml:brush>
  </inkml:definitions>
  <inkml:trace contextRef="#ctx0" brushRef="#br0">780 4164 93 0,'-22'14'-32'0,"3"-4"11"15</inkml:trace>
  <inkml:trace contextRef="#ctx0" brushRef="#br0" timeOffset="1508.91">838 4380 322 0,'0'0'277'0,"0"0"-66"0,0 0-23 0,-8 13-21 15,8-13-11-15,0 0 73 0,0 0-39 16,0 0 67-16,0 0-6 0,-11 13 11 0,11-13 0 16,0 0-15-16,0 0 35 0,0 0-32 0,0 0 54 15,0 0-49-15,0 0 33 0,0 0-35 16,0 0-3-16,0 0-30 0,0 0-13 0,0 0-30 15,0 0-26-15,0 0 26 0,-6-11-37 0,6 11-17 16,3-36-46-16,0 10-1 0,2-9-36 16,1-12-1-16,2-5-21 0,3-12 9 0,5-2-19 15,-2-4 5-15,3 1-32 0,2-1 31 0,3-2-10 16,-3 2 8-16,3 5-11 0,0 3 6 0,-2 2-13 16,-1 6 16-16,0 9-16 0,-5 5 16 15,0 8-33-15,-3 4 36 0,-3 2-13 0,0 6 9 16,-2 0-15-16,2 4 0 0,-2-2-2 0,-1 5 6 15,-5 13-21-15,11-23 7 0,-11 23-14 16,6-13 13-16,-6 13-4 0,0 0 13 0,16 6-10 16,-5 5 15-16,0 5-9 0,0 7 16 0,3 8-8 15,3 5 21-15,-1 5-13 0,1 2 10 16,-1-1-12-16,4 3 14 0,-4 1-35 0,1-2 35 0,-1 0-11 16,1-2 11-16,-3 2-14 0,2-6 11 15,-5-5-9-15,3 2 3 0,-3-6-2 0,0-1 14 16,0-4-18-16,-3-1 7 0,1-3-11 0,-4-3 16 15,1-2-10-15,-1 4 15 0,-5-19-11 16,11 26 11-16,-11-26-29 0,6 23 37 0,-6-23-29 16,5 12 41-16,-5-12-29 0,0 0 10 0,-14 19-57 15,14-19 14-15,-33 6-22 0,11-6-1 16,-3 0-8-16,-8-5 18 0,-2 4-11 0,-7-2 23 16,-7-3-15-16,-1 2 25 0,-5 1-34 0,2 0 38 15,-4 2 3-15,1-2 5 0,4 2-1 0,0-1 7 16,5 2 4-16,6-3-4 0,-1 2 28 15,9 0 35-15,3 1 2 0,2-2-6 0,3 1-10 16,3-1-10-16,3-1-18 0,3 3-11 0,16 0-14 16,-28-2-3-16,28 2 1 0,0 0 5 15,-3-18-3-15,17 7-1 0,11-5-27 0,11-7 39 16,19-6-26-16,30-17 36 0,12 0-11 0,5-1 9 16,2-1-14-16,7-2 17 0,-1 0-22 15,-3 4 3-15,-2-1 7 0,-3 4-6 0,-11 3-2 16,-17 10 7-16,-13 5-4 0,-9 5-5 0,-7 2 3 15,-12 6-4-15,-3 2 5 0,-5 0 6 0,-3 0 1 16,-3 4 3-16,-2 0 7 0,-17 6 4 0,19-4-2 16,-19 4 2-16,0 0-5 0,-17 30 10 15,-7-6 29-15,-12 12 6 0,-11 8 10 0,-28 19 17 16,-2 10-11-16,-8 2 10 0,-1 2-30 0,1 3 25 16,0 4-4-16,2-7-16 0,0 3-1 15,6-4-14-15,8 0 17 0,6-6-30 0,16-15 9 16,8-8-24-16,3-1-1 0,3-3-6 15,9-9-2-15,-1-3 7 0,8-6-13 0,1-1 7 0,2-6-4 16,3 0 4-16,-3-4 0 0,6 0-2 16,0-2 0-16,-1-1-3 0,9-11 18 0,-13 18-18 15,13-18-2-15,-12 13-13 0,12-13-51 0,0 0-90 16,-13 13-87-16,13-13-151 0,0 0-168 16,0 0-109-16,0 0 60 0,0 0-22 0,2-17-41 15,7 3-487-15,2-5-800 0</inkml:trace>
  <inkml:trace contextRef="#ctx0" brushRef="#br0" timeOffset="90628.66">1640 7873 169 0,'-22'2'451'0,"3"2"-190"0,2-4 6 0,0 2-116 15,17-2 57-15,-33 4-82 0,33-4 82 0,-24 1-45 16,24-1 34-16,-22 2-30 0,22-2 9 16,0 0-31-16,-22 3-17 0,22-3-25 0,0 0-15 15,0 0-20-15,-20 0-4 0,20 0-15 0,0 0 4 16,0 0-8-16,0 0 4 0,0 0 5 0,0 0 10 15,0 0 18-15,0 0 13 0,0 0 69 16,0 0 2-16,0 0 22 0,31-16-15 0,-4 6 7 16,12-4-33-16,13-6 4 0,9-6-39 0,2 3 5 15,6-4-31-15,25-10 6 0,-1 1-15 16,1 1 1-16,-17 5-10 0,-11 2-9 0,1 3-5 16,-4-1-18-16,-2 0 8 0,-1 1 3 0,-2 0 10 15,-6 1-5-15,-7 4-25 0,-4 3-10 16,-5 0 25-16,-3 4-32 0,-6 0 17 0,-2 3-24 15,-3 0 23-15,-2 0-30 0,-4 5 26 0,1-2-25 16,-4-1 6-16,-13 8-3 0,25-10 21 0,-25 10-22 16,17-7 18-16,-17 7-28 0,0 0 20 15,16-5-26-15,-16 5 12 0,0 0-80 0,0 0-89 16,0 0-76-16,0 0-71 0,0 0-63 0,0 0-52 16,0 0-60-16,9 12-118 0,-9-12-388 15,-9 19-658-15</inkml:trace>
  <inkml:trace contextRef="#ctx0" brushRef="#br0" timeOffset="124474.71">1036 10971 440 0,'0'0'698'16,"-19"6"-160"-16,19-6-31 0,-14 6-75 0,14-6-18 15,0 0 15-15,-19 5 9 0,19-5-11 0,0 0-3 16,-17 7-20-16,17-7-16 0,0 0 59 16,0 0 34-16,-13 6-84 0,13-6 10 0,0 0-15 15,0 0 10-15,22 0-276 0,0-4-126 16,11-5 0-16,14-6 0 0,13-5 0 0,37-15 0 15,5-6 0-15,11-9 0 0,2-1 0 0,7-8 0 16,2-1 0-16,3-3 0 0,-3 1 0 0,-6 0 0 16,-5 1 0-16,-11 3 0 0,-5 8 0 0,-15 0 0 15,-18 14 0-15,-15 10 0 0,-10 5 0 0,-9 2 0 16,-2 5 0-16,-3-2 0 0,-6 6 0 16,0-1 0-16,-5 2 0 0,0-1 0 0,-1 5 0 15,-13 5 0-15,20-9 0 0,-20 9 0 16,0 0 0-16,14-6 0 0,-14 6 0 0,0 0 0 15,0 0 0-15,0 0 0 0,0 0 0 0,0 0 0 16,0 0 0-16,-9 18 0 0,9-18 0 16,0 0-250-16,-16 12-770 0,16-12-40 0,-17 10 212 15,17-10-15-15,-22 10-455 0,22-10-974 0</inkml:trace>
  <inkml:trace contextRef="#ctx0" brushRef="#br0" timeOffset="139071.23">1634 13328 307 0,'-16'9'870'0,"5"-3"-169"0,-3-1-122 16,0 4-82-16,14-9-26 0,-25 10 9 0,25-10-21 16,-19 10-8-16,19-10-39 0,-11 6-64 15,11-6 34-15,0 0-54 0,0 0-73 0,0 0-48 16,0 0 3-16,0 0 34 0,28-15 45 0,8-5 31 15,13-5-33-15,6-5-193 0,33-16-94 16,3 2 0-16,3-2 0 0,5 1 0 0,6-3 0 16,0-2 0-16,0 2 0 0,-3-2 0 0,-3 6 0 15,-3-2 0-15,-2 6 0 0,-22 7 0 0,-15 5 0 16,-1 4 0-16,-7 1 0 0,-7 4 0 0,-4 1 0 16,-10 8 0-16,-1-3 0 0,-5 3 0 15,-2 1 0-15,-4-1 0 0,-2 6 0 0,0-3 0 16,-14 7 0-16,25-10 0 0,-25 10 0 15,13-9 0-15,-13 9 0 0,0 0 0 0,0 0 0 16,0 0-810-16,0 0-174 0,0 0 24 0,0 0 133 16,-16-4-633-16,16 4-1150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40:30.634"/>
    </inkml:context>
    <inkml:brush xml:id="br0">
      <inkml:brushProperty name="width" value="0.05292" units="cm"/>
      <inkml:brushProperty name="height" value="0.05292" units="cm"/>
      <inkml:brushProperty name="color" value="#FF0000"/>
    </inkml:brush>
  </inkml:definitions>
  <inkml:trace contextRef="#ctx0" brushRef="#br0">741 4552 251 0,'0'0'557'15,"-2"20"-118"-15,2-20-22 0,0 0-33 0,0 0-33 16,0 0-8-16,0 0-22 0,0 0 53 16,0 0-45-16,0 0-4 0,0 0-15 0,0 0-30 0,0 0-54 15,0 0-47-15,0-16-31 0,-3-3-29 16,3-2-9-16,-3-6-10 0,3-6-30 0,0-10 4 15,0-10-16-15,0-7 2 0,3-9-25 16,0-7-1-16,-1-4-35 0,1 0 29 0,3-1-15 16,-1 4 7-16,1 1 37 0,-1 8-15 0,3 12 41 15,-5 6-10-15,3 10 7 0,-3 3-19 0,-1 7-3 16,1 3-23-16,0 4 6 0,-3 0-21 16,3 3-4-16,-1 3-19 0,-2 17-1 0,3-30-21 15,-3 30 9-15,3-18-19 0,-3 18 25 0,0 0-7 16,11 8 14-16,-3 8-10 0,0 5-6 0,3 8 26 15,0 5-2-15,6 7 13 0,-3 4-14 16,5 9 10-16,0-1-10 0,1 2 14 0,-1-2-15 16,-5-7 8-16,5-5-28 0,-5 2 36 0,2-4-18 15,1-1 11-15,-3-7-12 0,-1-3-1 16,-2-3 2-16,0-3 2 0,0-2-8 0,-2-5 16 16,-4 1-5-16,4-2 5 0,-4 1 5 0,-5-15-1 15,11 21 6-15,-11-21 2 0,8 20 0 16,-8-20-6-16,0 0-1 0,0 0-18 0,0 0 11 15,-8 10-1-15,8-10-4 0,-28-10 15 0,12 4-35 16,-3-4 35-16,-3 2-25 0,-6-8 13 16,0 5-17-16,-2-4 13 0,-3 1-16 0,0-2 10 15,-3 2-13-15,0 1 17 0,1 0-11 0,1 3 15 16,1 0-22-16,-2 0 14 0,-1 3-12 0,0 2 12 16,0 0-15-16,6 2 11 0,-1 1-8 15,1-1 11-15,5 1-8 0,3-1 4 0,3 3-8 16,2-2 8-16,17 2-39 0,-30-5 33 0,30 5-18 15,-22-4-4-15,22 4-14 0,0 0 16 16,0 0-4-16,0 0 21 0,11-24-10 0,8 12 18 16,9-3-27-16,8-8 39 0,13-4-12 0,9-2 9 15,3-2-1-15,24-9 8 0,-10 6-7 16,-12 4 8-16,3 3-12 0,0-2 2 0,-2 3 0 0,-1 3 0 16,-8 2-4-16,-8 5-1 0,-3 2-3 15,-11 3-3-15,-2 2 5 0,-7 2-1 0,-4 0 2 16,-1 1-15-16,-19 6 33 0,28 0 12 0,-28 0 36 15,13 16 25-15,-13-16 5 0,-11 38 27 16,-2-12-2-16,-9 10 8 0,-9 9-4 0,-5 5 28 16,-5 3-26-16,-20 20 4 0,-2 0-11 0,2-1 11 15,1 1-36-15,2-1 3 0,-3-1-11 0,14-10 18 16,9-11-16-16,-1 3-1 0,3-6-29 16,3-3 6-16,3-2-18 0,8-5-8 0,0-6-14 15,5-5 10-15,4-6-28 0,2-2 0 0,0 0 0 16,0-3 0-16,2-2 0 0,1-2 0 0,8-11 0 15,-14 20 0-15,14-20 0 0,-11 16 0 16,11-16 0-16,-5 10-47 0,5-10-173 0,0 0-95 16,-11 14-109-16,11-14-246 0,0 0-171 15,0 0 124-15,0 0-39 0,0 0-578 0,0 0-993 16</inkml:trace>
  <inkml:trace contextRef="#ctx0" brushRef="#br0" timeOffset="4221.84">2875 3871 13 0,'0'0'537'0,"-14"7"-63"15,14-7-89-15,0 0-6 0,-22 6-26 0,22-6-23 16,0 0 4-16,-19 6-13 0,19-6 65 0,0 0-34 16,-17 4-8-16,17-4-42 0,0 0-18 0,0 0-43 15,-14 6-25-15,14-6-50 0,0 0-31 16,0 0-30-16,0 0 14 0,0 0 72 0,14 12 115 16,8-10 22-16,8 2 29 0,17-4-34 15,17 0-35-15,18-4-23 0,40 0-28 0,10-4-117 16,3-3-120-16,5-3 0 0,4-3 0 0,-1-1 0 15,-5 0 0-15,-3 2 0 0,-11 2 0 0,-11-2 0 16,-25 5 0-16,-19 1 0 0,-5 1 0 0,-15 4 0 16,-2-4 0-16,-8 3 0 0,-6 2 0 15,-6-2 0-15,-2 5 0 0,-3-3 0 0,-3-1 0 16,-2 4 0-16,-17 1 0 0,30-4 0 0,-30 4 0 16,22-5 0-16,-22 5 0 0,0 0 0 15,25-1 0-15,-25 1 0 0,0 0 0 0,0 0 0 16,19-4 0-16,-19 4-345 0,0 0-426 0,0 0-93 15,0 0 78-15,0 0 145 0,0 0-77 16,0 0-574-16,-11 15-942 0</inkml:trace>
  <inkml:trace contextRef="#ctx0" brushRef="#br0" timeOffset="69646.8">24974 10049 1768 0,'0'0'950'0,"0"0"-215"15,11-20-162-15,13 9-131 0,15-3-78 16,11-2-10-16,7-2 31 0,21 2 78 0,43-10-17 0,17 5-87 16,13 1-63-16,17 4-34 0,111-7-72 15,-67 13-21-15,-27 6-67 0,101-2 7 0,-65 9-48 16,-39 0 9-16,0 0-40 0,0-2 19 0,-1 5-35 15,-10-2-14-15,-14-1 0 0,-13 0 0 16,-17 0 0-16,-36-2 0 0,-25-1 0 0,-17 0 0 16,-10 0 0-16,-14-4-173 0,-6-2-245 15,-19 6-245-15,0 0-166 0,-6-15 37 0,-18 6 43 16,-9 2-697-16,-17-5-1135 0</inkml:trace>
  <inkml:trace contextRef="#ctx0" brushRef="#br0" timeOffset="71349.42">25095 10109 667 0,'0'0'479'0,"-17"5"-116"0,17-5-47 0,0 0-22 16,-11 5-29-16,11-5-18 0,0 0-23 0,0 0-26 15,0 0-16-15,-16 5-26 0,16-5 16 16,0 0 9-16,0 0 32 0,0 0-9 0,0 0-34 15,-9-12-23-15,9 12-32 0,-2-27-21 0,2 7-8 16,0-3 3-16,0-2-7 0,2-8-7 16,-2-7-12-16,3-13-17 0,3-14-6 0,-1-6-9 15,4-7-8-15,-1-1-4 0,0 1-9 16,3-3 3-16,0 5 21 0,-3 4 10 0,1 2 2 0,-4 7 8 16,1 8-7-16,-1 7 7 0,1 7-6 15,-4 4-9-15,1 2-1 0,0 7 0 0,0 2-2 16,-3 2-7-16,2 2-11 0,1-1-2 0,-3 6-4 15,3 0-4-15,-3 19 2 0,0-31-9 16,0 31 3-16,3-26-1 0,-3 26-2 0,3-20 0 16,-3 20-1-16,0 0 0 0,0-23 0 0,0 23-5 15,0 0 5-15,0 0-6 0,0 0 4 16,0-23-7-16,0 23-3 0,0 0-1 0,0 0 2 16,0 0-5-16,0 0 0 0,0-17 0 0,0 17-1 15,0 0 6-15,0 0 0 0,0 0 6 0,16-10 1 16,-16 10 13-16,28-3-10 0,-12 2 14 15,9 1-15-15,3 0 12 0,2 0-15 0,11 0 22 16,6 1-26-16,5-1 22 0,12 3-22 0,7-1 21 16,7 0-17-16,7 0-4 0,6-1 20 0,33 4-20 15,6-3 18-15,-1 1-17 0,1 0 22 16,-1 0-28-16,1 0 18 0,-3-2-16 0,2 4 18 16,1-4-25-16,-1 2 24 0,1-2-16 0,-4 2 15 15,-21-1-18-15,-11-1 14 0,30 3-13 16,-17-4 12-16,-16 5-4 0,0-4 6 0,0 3-10 15,-3 1 12-15,-5-4-12 0,0 3 10 16,-6 2-8-16,-8-3 13 0,-11-2-6 0,-6 3-6 16,-8-2 6-16,-5-2-6 0,-6 4 10 0,-3-4-10 15,-2 3 10-15,-3-3-6 0,-1 1 8 0,-4 1-2 16,2-2 1-16,-22 0-4 0,33 3 1 0,-33-3 1 16,27 1-4-16,-27-1-2 0,20 0 5 0,-20 0-4 15,0 0 1-15,22 3-8 0,-22-3 9 16,0 0-8-16,0 0 7 0,19 3 0 0,-19-3-7 15,0 0 7-15,0 0-9 0,0 0 8 16,17 4 0-16,-17-4-1 0,0 0 1 0,0 0-10 16,0 0 11-16,8 12-5 0,-8-12 9 0,-6 22-5 15,4-4 7-15,-4 2-3 0,-5 4 5 16,0 6-8-16,0 3 9 0,-6 5-4 0,4 5 1 16,-4 1-1-16,-5 9-1 0,3 5 2 0,2-1 2 15,-2 3-1-15,0-1-1 0,2-2 2 16,1 1-9-16,-1 0 18 0,6-8 10 0,3-1 39 0,-3 0-33 15,2-2 0-15,4-6 0 0,2-1-3 16,-2-3 18-16,2-4-32 0,3-3 29 0,-3-4-38 16,0 1 26-16,3-4-31 0,0 0 31 0,0-3-21 15,-2-3 63-15,2-17-11 0,0 30 55 16,0-30-20-16,0 24 15 0,0-24 7 0,0 0 15 16,-3 24 14-16,3-24-5 0,0 0 11 0,0 17-42 15,0-17 2-15,0 0-42 0,0 0 6 0,0 0-42 16,-6 16-53-16,6-16-118 0,0 0-132 15,0 0-141-15,-16-6-197 0,16 6-53 0,-19-11 115 16,5 5-69-16,0-2-95 0,-5-2-474 0,2 5-825 16</inkml:trace>
  <inkml:trace contextRef="#ctx0" brushRef="#br0" timeOffset="74154.39">24582 7999 430 0,'-3'-19'341'0,"3"19"-29"0,0 0-63 16,0 0 0-16,-13-10-3 0,13 10-15 0,0 0-27 15,-20-5-45-15,20 5-8 0,-13-5-40 0,13 5-7 16,0 0-34-16,-25 0 1 0,25 0-28 16,-20 9 6-16,20-9-23 0,-22 11 9 0,14 4-15 15,3-1 28-15,-1 3-1 0,1 6 20 0,2 3-7 16,0 1 4-16,3 3-12 0,3 4 2 16,0 0 4-16,-1 2-5 0,4-6 11 0,-3-2-2 15,-1-1 22-15,1-2 21 0,0-4 38 0,-3-1 67 16,3-1 38-16,-3-19 35 0,0 31 12 0,0-31-26 15,-6 23-45-15,6-23 1 0,-11 13-15 16,11-13-40-16,-16 5-36 0,16-5-29 0,-25-5-25 16,25 5-46-16,-22-15-63 0,11 5-93 0,11 10-110 15,-17-18-114-15,17 18-16 0,-11-23-12 0,11 23-34 16,-5-20-54-16,5 20-58 0,2-17-21 16,-2 17-31-16,6-20-238 0,-6 20-421 0</inkml:trace>
  <inkml:trace contextRef="#ctx0" brushRef="#br0" timeOffset="75024.78">24924 7813 50 0,'-6'-14'577'0,"1"0"-138"0,-1 0-67 0,-2-2-41 16,-3 0-9-16,0 2-47 0,-3-2-5 0,-2-1-21 16,-1 0-27-16,-5 0-7 0,0-2-22 15,-3 4-5-15,-2 0-12 0,-4 0-14 0,-7 0-3 16,-6 4-15-16,-6 3 10 0,-2 2-12 0,-6 6 1 16,-11 4-7-16,-5 7-18 0,2 7-10 0,-27 13-6 15,2 10-5-15,6 12-13 0,3 7-4 16,8 7-8-16,3 7-6 0,8 3 3 0,8 5 6 15,12 3-10-15,13-15-7 0,14-5-14 0,8-1 0 16,6 3-3-16,13-7-1 0,6 10 49 16,14-2 49-16,22 21 41 0,14-10 15 0,13-6-28 15,17-7 12-15,14-12 5 0,16-11-58 0,9-10 15 16,5-16-46-16,3-9 6 0,-1-13-37 16,-7-10-3-16,-12-10-2 0,-7-14-4 0,-12-6-18 15,-14-15 29-15,-8-10 7 0,-13-16-30 0,-15-11 23 16,-10-7-57-16,-17-5-8 0,-14 15 0 0,-8 12 0 15,-11-1 0-15,-11-27 0 0,-11 10 0 16,-8 9 0-16,-6 7 0 0,-5 8 0 0,8 17 0 16,-3 14 0-16,0 1 0 0,-3 8 0 0,-2 2 0 15,2 6-245-15,6 10-313 0,0 5-158 16,3 6-81-16,2 7 174 0,1 4 19 0,-7 9-68 16,7 3-593-16,-1 4-906 0</inkml:trace>
  <inkml:trace contextRef="#ctx0" brushRef="#br0" timeOffset="77278.94">25329 8090 137 0,'0'0'295'0,"0"0"-46"0,0 0-26 0,0 0-14 15,0 0-30-15,0 0-26 0,-16-4 13 0,16 4-33 16,0 0 10-16,0 0-30 0,0 0 6 0,0 0-3 15,0 0-3-15,0 0 16 0,0 0-17 0,0 0 16 16,0 0-15-16,0 0 10 0,0 0-13 16,-17-1 1-16,17 1-8 0,0 0-12 0,0 0-8 15,0 0-10-15,0 0-7 0,0 0-9 0,0 0-1 16,0 0-14-16,0 0 1 0,0 0-13 16,0 0 3-16,0 0-15 0,0 0 11 0,0 0-12 15,14-9 10-15,-14 9-8 0,27-6 10 0,-7 2-5 16,2 0 8-16,5-2-10 0,6 0 12 15,6 1-9-15,8-4 8 0,2 3-6 0,4-2 4 16,10-4-3-16,3 5-3 0,0-3 0 0,3 2-5 16,3-1-6-16,-3-1-1 0,0 3-1 0,0 1-3 15,0-2-2-15,-3 2-3 0,-11 2 2 0,0 0 6 16,0-2-13-16,-5 2 2 0,-6 2 7 16,-3-2-11-16,-2 0 1 0,-1 4 1 0,-7-3 2 15,-4 1-1-15,1 1 2 0,-6-3 0 16,0 4 0-16,-3 0-3 0,-19 0 4 0,33-2-4 15,-33 2 5-15,28 0 0 0,-28 0 5 0,16-1-6 16,-16 1-2-16,0 0 3 0,22 0-6 16,-22 0 1-16,0 0-4 0,0 0 5 0,20 0-1 15,-20 0-4-15,0 0 11 0,0 0-8 0,0 0 8 16,0 0-4-16,22 0 7 0,-22 0-10 0,0 0 8 16,0 0-7-16,0 0 11 0,0 0 5 15,0 0 3-15,0 0-2 0,0 0-1 0,0 0 1 16,11 8-5-16,-11-8-3 0,0 0 4 0,0 0 0 15,-8 17-11-15,8-17 4 0,-6 16-3 0,6-16 6 16,-5 24 6-16,2-8 10 0,-3 0 13 16,3 2 12-16,-2 2 3 0,-1 3-1 0,4 0-9 15,-4 3-2-15,1-2 4 0,-1 3-5 0,1-1 2 16,2-1-11-16,-3 2 2 0,4-1-7 16,-4-2-1-16,1-1-5 0,2 1-6 0,0-2-1 15,0-2 2-15,1 0-1 0,2 0 3 0,0-20-6 16,-3 33 2-16,3-33 4 0,-3 27 0 0,3-27 7 15,-3 20 2-15,3-20 20 0,0 0 0 16,0 20 15-16,0-20-15 0,0 0 9 0,0 0-21 16,-2 20 21-16,2-20-23 0,0 0 18 0,0 0-28 15,0 0 12-15,0 0-108 0,-3 15-109 0,3-15-77 16,0 0-77-16,0 0-75 0,-8-12-77 16,8 12-107-16,-9-18-506 0,9 18-750 0</inkml:trace>
  <inkml:trace contextRef="#ctx0" brushRef="#br0" timeOffset="77643.64">26740 8030 255 0,'-8'-20'521'0,"8"20"-114"15,0 0-92-15,-6-17-49 0,6 17-27 16,0 0-49-16,0 0-25 0,0 0-40 0,0 0 1 16,0 0-1-16,0 0 6 0,0 0-23 0,0 0 8 0,12 6 12 15,-12-6 3-15,13 23 12 0,-4-10 12 16,-1-2 3-16,3 5 10 0,0-2 2 0,3 0 7 16,2-2 32-16,1-2 27 0,-1 0-8 15,4-6 14-15,-1 2-40 0,3-6 6 0,0 0-1 16,0-2 9-16,3-3-66 0,-6-1-23 0,3-1-23 15,0-3-20-15,-3 0-19 0,-2 0-9 16,2-2-14-16,-2-2-12 0,-3 1-34 0,-1 0-51 16,1-1-71-16,-3 1-87 0,3 0-113 0,-6-1-76 15,3 4 48-15,-11 10-52 0,14-20-58 0,-14 20-83 16,11-11-66-16,-11 11-394 0,0 0-661 0</inkml:trace>
  <inkml:trace contextRef="#ctx0" brushRef="#br0" timeOffset="78761.39">26702 9788 386 0,'0'-21'358'0,"0"21"-45"16,0 0-73-16,0 0 8 0,0 0 4 15,0 0-15-15,5-19-20 0,-5 19-38 0,0 0-9 16,0 0-25-16,0 0 12 0,0 0-10 0,0 0 14 16,0 0-4-16,0 0-2 0,0 0 15 0,0 0-11 15,-14-2-7-15,14 2-12 0,-27 12 8 16,8-2 10-16,-3 3 1 0,-3 3 2 0,-6 1 4 15,-2 3-4-15,-5 4-5 0,-1 2-10 0,-5 2-5 16,-3 2-9-16,-2 2 39 0,2-2-12 0,-3 3-6 16,1-2-10-16,2 3 1 0,0-4-15 15,0 0 3-15,3-1-8 0,5-5-8 0,3 0-29 16,3-2 3-16,0 0-21 0,6-4-16 0,2-1 2 16,0-2-17-16,6 0 9 0,0-4-22 15,2 0 20-15,0-1-24 0,4 0 19 0,-1-1-28 16,3-2 18-16,11-7-23 0,-19 13 21 0,19-13-24 15,-17 10 27-15,17-10-26 0,-14 7 14 16,14-7-20-16,0 0 39 0,-11 9-45 0,11-9 23 16,0 0-20-16,0 0 21 0,-14 7-24 0,14-7 17 15,0 0-15-15,0 0 17 0,0 0-15 0,0 0 16 16,0 0-19-16,-11 7 23 0,11-7-33 0,0 0 27 16,0 0-30-16,0 0 27 0,0 0-26 15,0 0 21-15,0 0-25 0,6-17 19 0,-6 17-15 16,16-26 17-16,-7 15-20 0,2-4 27 0,0 1-25 15,0 1 19-15,0-1-17 0,0 3 25 16,-3-1-23-16,-8 12 22 0,17-18-16 0,-17 18 15 16,11-13-19-16,-11 13 32 0,0 0-33 15,0 0 14-15,0 0-21 0,0 0 17 0,0 0-13 16,-14 6 17-16,0 4-10 0,0 5 14 0,-2 0-18 16,2 3 13-16,-3-1-18 0,1 2 26 0,2-4-20 15,0 4 15-15,3-3-21 0,0-2 23 0,3 0-18 16,3-1 19-16,5-13-7 0,-3 26 20 15,11-13-13-15,6-2 15 0,5-2-10 0,3-2 9 16,6-3-93-16,10 2-148 0,1-6-153 0,2 3-147 16,1-2-93-16,4-1 129 0,1 0-42 15,3-4-97-15,-3 4-134 0,5-3-296 0,-2-1-704 16</inkml:trace>
  <inkml:trace contextRef="#ctx0" brushRef="#br0" timeOffset="79531.47">26029 10817 157 0,'-19'-7'539'0,"5"-2"-127"0,-2-1-44 0,-4 2-37 16,6-2-12-16,-5 3-62 0,5-2-27 0,-5 3-53 16,3 2-29-16,2 0-42 0,14 4-13 15,-28 0-29-15,28 0-8 0,-22 14-19 0,14-1 8 16,2 3-11-16,1 4 9 0,5 1 0 0,0 8 25 16,0-2 20-16,3 1 0 0,-1-1 14 15,1 3 38-15,-3-1 46 0,0-1 63 0,-3-2 44 16,-2 0 34-16,-3-2 24 0,-3-1 39 0,-3 1 100 15,-5-2-15-15,-1-4-79 0,-2-2-46 0,3-2-83 16,-3-4-29-16,3-1-63 0,-1-2-116 16,1-3-59-16,2 0 0 0,17-4-82 0,-27 0-314 15,27 0-143-15,-19-3-151 0,19 3-51 0,0 0 181 16,0 0-3-16,-9-15-42 0,9 15-47 16,11-10-406-16,-11 10-707 0</inkml:trace>
  <inkml:trace contextRef="#ctx0" brushRef="#br0" timeOffset="79689.17">25916 11132 477 0,'17'-2'656'0,"-17"2"-101"0,25-3-71 16,-25 3-34-16,16-3-6 0,-16 3 0 0,0 0-12 15,0 0-49-15,22 0-53 0,-22 0-44 16,0 0-55-16,0 0-35 0,0 0-40 0,11 13-29 16,-11-13 6-16,0 0-15 0,0 27-85 0,0-27-175 15,0 26-131-15,0-26-64 0,0 28-96 0,0-28-120 16,3 26-139-16,-3-26-413 0,14 15-755 15</inkml:trace>
  <inkml:trace contextRef="#ctx0" brushRef="#br0" timeOffset="80031.77">26771 10198 143 0,'0'0'508'16,"0"0"-142"-16,0-23-39 0,0 23-21 0,0 0-22 15,0 0-1-15,2-16-20 0,-2 16 2 0,0 0-3 16,0 0-13-16,17 10 19 0,-3-1 8 0,-3 4-17 15,5 1-25-15,6 2-35 0,3 4-26 0,0 0-24 16,5 2-30-16,3 3-19 0,0 2-18 16,3-2-14-16,0 4-14 0,0-2-7 0,0 0-10 15,-3 0-101-15,0-2-87 0,0-1-71 0,-8-4-65 16,0 0-68-16,-1-3-30 0,-4-1-99 16,-1-4-28-16,-3 0-383 0,1-6-531 0</inkml:trace>
  <inkml:trace contextRef="#ctx0" brushRef="#br0" timeOffset="80281.81">27581 10426 478 0,'0'0'443'16,"5"-11"-104"-16,-5 11-81 0,0 0-12 0,0 0 16 16,0 0-14-16,22 4-27 0,-22-4-28 0,20 11-16 15,-9 1-12-15,3-2 7 0,-3 3 2 16,2-2-8-16,-2 2 21 0,-2 0 2 0,-1-3 0 15,0 4 24-15,-8-14 20 0,6 26-1 0,-6-26 2 16,-3 33-50-16,-5-18-12 0,-3 1-49 16,0 0-4-16,0-1-37 0,-3 2 30 0,-3-1-50 15,4 0-18-15,-1-2-172 0,-3 2-115 0,3-5-65 16,-2 5-70-16,2-2-72 0,3-1-87 16,0-2-102-16,0-1-375 0,6 2-666 0</inkml:trace>
  <inkml:trace contextRef="#ctx0" brushRef="#br0" timeOffset="80599.02">28289 10614 710 0,'3'-17'823'0,"-3"17"-169"15,-8-28-153-15,-1 15-51 0,1 2-21 0,-3-2-20 16,0 6-65-16,11 7-52 0,-16-13-78 0,16 13-41 15,0 0-47-15,-20 7-14 0,20-7-33 16,-5 27-7-16,8-4-20 0,2 0-4 0,6 5-18 16,0 2 2-16,6 2-14 0,-1-1-4 0,1-3 1 15,-4 1 5-15,-1-6 62 0,-1-3 130 16,0-2 116-16,-6-2 102 0,-5-16-61 0,0 30-56 16,-8-17-64-16,-6-5-31 0,-3 2-58 0,-2-5-25 15,-3-2-57-15,-3-3-78 0,3-3-32 16,0 1-288-16,3-1-133 0,0-2-169 0,2 0-109 15,17 5 51-15,-19-5 59 0,19 5-29 0,0 0-57 16,0 0-355-16,16-20-711 0</inkml:trace>
  <inkml:trace contextRef="#ctx0" brushRef="#br0" timeOffset="80801.92">28504 10853 760 0,'0'0'777'0,"22"0"-143"0,-22 0-126 0,0 0-31 15,22 4-13-15,-22-4-18 0,0 0-10 16,0 0-68-16,17 3-39 0,-17-3-89 0,0 0-46 15,0 0 68-15,8 17 96 0,-8-17-26 0,0 20-13 16,0-20-78-16,-3 20-26 0,3-20-64 0,0 19 3 16,0-19-57-16,6 21 23 0,-6-21-45 15,11 21 18-15,0-11-31 0,0 0 10 0,5 0-65 16,1-1-7-16,2-3-5 0,6-1-303 16,0 0-184-16,2-4-234 0,1 2-126 0,2-2 97 15,1 2-109-15,2-3-466 0,3 2-989 0</inkml:trace>
  <inkml:trace contextRef="#ctx0" brushRef="#br0" timeOffset="81099.72">28229 11237 780 0,'-22'-5'846'0,"2"2"-169"0,4 1-142 0,-1-3-67 15,17 5-77-15,-22-4-51 0,22 4-16 0,0 0 0 16,0 0-27-16,0 0-40 0,17-4-45 16,10 4-39-16,12 4 14 0,10-3-20 0,12 4-35 15,13-1 6-15,4 0-58 0,2 2-24 0,0 0-183 16,-3 2-143-16,-3-2-118 0,-2 0 34 15,-9-1-15-15,-8 1-40 0,-5-2-21 0,-12-1-36 16,-7-1-18-16,-4-2-70 0,-10 0-243 0,-17 0-399 16</inkml:trace>
  <inkml:trace contextRef="#ctx0" brushRef="#br0" timeOffset="105915.26">26269 9116 97 0,'0'0'198'0,"14"-7"-24"0,-14 7-40 16,0 0 13-16,16-10-42 0,-16 10 23 0,0 0-29 15,17-10 33-15,-17 10-30 0,0 0 24 0,14-10-8 16,-14 10 15-16,0 0-1 0,0 0 3 0,11-10-5 16,-11 10-17-16,0 0-3 0,0 0-2 15,0 0-5-15,8-11-10 0,-8 11-6 0,0 0-10 16,0 0-3-16,-6-17-8 0,6 17 7 16,-8-12-18-16,8 12 7 0,-14-14-23 0,14 14 5 15,-16-13-18-15,16 13 0 0,-25-8-19 0,11 3 13 16,-5 4-17-16,0 2 7 0,-3 2-13 15,-3 3 14-15,0 1-14 0,-5 3-3 0,-1 6 2 16,1 1 2-16,-3 3 1 0,3 3-15 0,-1 2 20 16,1 2-14-16,2 0 15 0,4 2-15 0,4-3 18 15,1-1-20-15,5 1 21 0,0 0-17 16,6-2 16-16,3-1-19 0,2 0-8 0,3 1-46 16,5-3-39-16,4 2-50 0,4-6-87 0,4 3-50 15,8-5-458-15,5-3-333 0</inkml:trace>
  <inkml:trace contextRef="#ctx0" brushRef="#br0" timeOffset="106597.8">26677 9252 100 0,'0'0'304'0,"-8"-12"-49"0,8 12-64 16,0 0 9-16,-14-11-52 0,14 11 14 0,0 0-38 15,-19-9-3-15,19 9-42 0,-14-4 0 0,14 4-28 16,-22 0-4-16,22 0-19 0,-33 7 7 16,16-1-15-16,-2 0 16 0,0 5-19 0,-4-1 20 15,-1 6-2-15,-1-2-10 0,0 2-4 0,0 2 2 16,6-2-3-16,0-2-4 0,-1-2-11 16,7 3 16-16,-1-3-18 0,3-1 11 0,-3 1-8 15,14-12 7-15,-14 18-13 0,14-18 14 0,-3 14-5 16,3-14 3-16,0 0 1 0,14 12 2 0,-14-12-1 15,22 0-3-15,-5-4 10 0,-1-2 0 16,4-3-4-16,2-1 0 0,-3-3 16 0,3 1-9 16,-3 0 23-16,1-1-5 0,-4 2 13 0,1 0-4 15,-1-2 22-15,-5 6-20 0,0-2 6 16,-11 9-29-16,17-16 5 0,-17 16-25 0,0 0 15 16,0 0-20-16,0 0 13 0,0 0-19 0,0 0 10 15,0 0-17-15,-22 9 18 0,22-9-16 16,-14 21 16-16,14-21-16 0,-11 22 15 0,11-22-10 15,-8 28 11-15,8-28-23 0,0 27 22 0,0-27-10 16,8 25 14-16,-8-25-20 0,17 22 23 16,-17-22-16-16,22 13 14 0,-22-13-17 0,19 13 20 0,-19-13-13 15,19 2 11-15,-19-2-19 0,22-8 19 16,-22 8-20-16,19-12 14 0,-7 2-12 0,-4 0 11 16,0-5-14-16,0 4 17 0,1-3-17 0,-1-1 15 15,0 0-17-15,-2 2 17 0,2 0-20 16,0-1 13-16,0 4-9 0,1-2 7 0,2 2-15 15,0 0 16-15,3 2-20 0,-1 2 18 16,1 0-11-16,3 2 7 0,-1 1-11 0,-16 3 14 0,30-1-14 16,-30 1 16-16,31 3-13 0,-31-3 11 15,25 7-12-15,-25-7 17 0,19 10-17 0,-19-10 18 16,16 14 6-16,-16-14 30 0,11 16-12 0,-11-16 10 16,11 14-17-16,-11-14 6 0,9 16-7 15,-9-16 19-15,11 17-12 0,-11-17 9 0,22 13-16 16,-8-3 11-16,2-5-14 0,3 0-2 0,3 2-93 15,1-4-79-15,1-1-106 0,1-2-188 16,3 0-295-16,2-2-330 0</inkml:trace>
  <inkml:trace contextRef="#ctx0" brushRef="#br0" timeOffset="129977.08">12852 4181 62 0,'0'0'431'16,"-25"-2"-107"-16,25 2-62 0,-22-1-24 0,22 1-22 16,0 0 2-16,-19-3-13 0,19 3-11 0,0 0-20 15,0 0-22-15,0 0-25 0,-17-4-17 0,17 4 0 16,0 0 1-16,28-6 0 0,2 5-2 15,6-2 13-15,19 1-23 0,22-2-3 0,14 1-11 16,39 0-8-16,16-1-8 0,3-2 13 16,13 2-28-16,9 0-2 0,6-2-3 0,7 2-12 15,1 1 8-15,99-6-18 0,-75 5-1 0,-35 3-5 16,5-4-7-16,-5 1 16 0,10 3-16 16,-2-4 10-16,0 5-17 0,0-1-1 0,-3-2 15 15,-5 3-21-15,-6 0 20 0,0-1-18 0,-8 1 11 16,-8 0-13-16,-1-5 14 0,-5 5-13 0,-8-1 6 15,-6 1-11-15,-5-3 16 0,3 0-9 16,-26 0 22-16,-15-1-13 0,2 3 16 0,-3-1-17 16,-3-1 18-16,1 2-23 0,-4-2 16 0,-5 3-16 15,-2-3 12-15,-3 0-15 0,-17 2 23 0,-3-2-14 16,-8 3 13-16,-3 0-7 0,-2-1 40 16,2-1 12-16,-2-1 1 0,2 2 1 0,-2 1-13 15,0-3-6-15,-1 2-15 0,1-1 2 16,-3-1-24-16,-1 3 6 0,1-2-6 0,-6 0 2 15,1 1-12-15,-4-1 11 0,4-1-10 0,-7 2 8 16,4 0-5-16,-6-1 17 0,0 1-16 0,0-1 12 16,-3-1-12-16,1 3 7 0,-20 0-11 0,30-1 11 15,-30 1-20-15,28-1 16 0,-28 1-16 0,24-3 11 16,-24 3-15-16,20 0 12 0,-20 0-9 16,27 0 9-16,-27 0-9 0,22-2 11 0,-22 2-14 15,25 0 11-15,-25 0 0 0,19 0 1 16,-19 0-13-16,20-3 14 0,-20 3-14 0,0 0 11 15,22 0-19-15,-22 0-33 0,0 0-88 0,0 0-98 16,0 0-72-16,0 0-96 0,0 0-142 0,-25 3-585 16,-5-1-774-16</inkml:trace>
  <inkml:trace contextRef="#ctx0" brushRef="#br0" timeOffset="158946.75">15487 12414 110 0,'0'0'384'16,"0"0"-99"-16,0 0-48 0,0 0-32 15,0 0-16-15,0 0-18 0,0 0 16 0,0 0-4 16,0 0-3-16,0 0 0 0,-19 3-14 0,19-3 12 16,0 0-8-16,0 0 3 0,0 0-2 15,0 0-14-15,0 0 2 0,0 0-11 0,0 0 6 0,0 0-11 16,0 0-1-16,0 0-12 0,0 0-10 16,-22-3-18-16,22 3-10 0,0 0 5 0,-9-16-6 15,9 16-16-15,-5-24-22 0,-1 8-14 0,1-8-10 16,5 1 2-16,-6-4-5 0,1-3-10 15,5-6 0-15,0-1-8 0,-6-3-2 0,6-3 0 16,6-2 0-16,-6-8-2 0,5 0-6 16,1 0 4-16,2 3-7 0,0 2 2 0,1 2-4 15,2 8 2-15,-3 2 3 0,0 5-3 0,-5 2 2 16,2 6 0-16,1 0-7 0,-1 6 6 16,4-1-7-16,-7 2 0 0,-2 16-4 0,9-26-4 15,-9 26-1-15,0-20 2 0,0 20 2 0,0 0 2 16,0 0 0-16,0 0 5 0,30 12 1 0,-24 4 6 15,5 2-6-15,5 11 1 0,-2-1 10 0,2 11-19 16,-2 2 12-16,5-1 1 0,-2 3 1 16,2 0 0-16,-2 2-3 0,-1-2 4 0,-2-1 5 15,5 0 0-15,-2-3-2 0,-6 1 0 0,6-7 2 16,-9-2-4-16,3-2 2 0,3-7 1 16,-9 3-8-16,1-5 6 0,5-2 4 0,-6-1-2 15,1-1 5-15,-4-2-5 0,-2-14 9 0,11 23 1 16,-11-23 3-16,6 17 2 0,-6-17 6 0,0 0-2 15,8 16-6-15,-8-16-4 0,0 0-5 16,0 0-7-16,-14-10 4 0,3 0-2 0,3-3-4 16,-8-4 3-16,-4-3-4 0,-4 0-1 0,-4 0 3 15,-2-6-3-15,-6 1 0 0,0 3 0 0,0-1-1 16,0 2-3-16,-5-3-1 0,0 4 1 16,-3 3 2-16,-3-2 3 0,5 5-4 0,-2 1-4 15,-3 0 1-15,6 6 8 0,0 1-3 16,5-1 1-16,0 4 0 0,0-1-9 0,6 1 10 15,0 3-2-15,5-1-3 0,0-1 3 0,3 1-4 16,8-1 4-16,14 2-2 0,-36-1-4 0,36 1-6 16,-22-3 9-16,22 3 8 0,0 0 3 0,0 0-2 15,0 0 4-15,17-4-4 0,2-2 9 0,3 1-8 16,3-1 3-16,11-4 1 0,11-2 3 16,2 0-9-16,12-4 6 0,5-3 1 0,6 2-3 15,5-1-4-15,25-8 5 0,-19 5 0 16,-12 1 2-16,-5 1-9 0,0 2 6 0,1 0-5 15,-7 1 5-15,-7 3-1 0,-7 0 1 0,-10 6-3 16,0 0-1-16,-6-3-7 0,-5 4 5 16,-5 2-2-16,2 1 4 0,-9-1-5 0,-13 4 4 0,31-4-6 15,-31 4-4-15,16 4 10 0,-16-4 1 16,0 0-3-16,-16 27 6 0,7-13 1 0,-13 9-2 16,6 0-1-16,-12 6 5 0,-2 1-3 0,-6 7-3 15,-5 0-2-15,-1 1 7 0,-4 5-1 16,2 0 9-16,-9 0 4 0,6-2 2 0,3 3 7 15,-3-2 6-15,6-2-2 0,0-5-1 0,2 4-7 16,6-8-2-16,3-2-2 0,5-4-4 16,0-3-2-16,3-2 0 0,8-2-4 0,-2-3 2 15,5-2-3-15,-3 1 4 0,3-4-1 16,3 0-1-16,8-10 6 0,-17 15 2 0,17-15-2 16,-16 13-2-16,16-13-3 0,0 0-10 0,0 0-107 15,0 0-103-15,0 0-62 0,-9-13-89 0,9 13-90 16,6-32-125-16,2 5-441 0,3-5-670 0</inkml:trace>
  <inkml:trace contextRef="#ctx0" brushRef="#br0" timeOffset="167363.1">9161 9765 315 0,'-27'-7'513'0,"27"7"-123"0,-25-5-71 16,25 5-60-16,-19-2-19 0,19 2-57 0,0 0-5 15,-19-3-21-15,19 3-32 0,0 0-22 16,0 0-19-16,0 0-9 0,0 0 11 0,0 0 0 15,24 5-5-15,1-5-9 0,-3 0-15 0,6 2-7 16,-1-2-8-16,4 0-9 0,-1-2-5 16,6 2-5-16,-6-2-6 0,0-1 0 0,-2 2 1 15,2-3-5-15,-5-1 0 0,0 3-4 16,0-6 6-16,-3 3-2 0,-3-2-3 0,-2-6 2 16,-1 6-2-16,-2-6 3 0,-6 0-1 0,-2-1 0 15,-1-1-3-15,-5 15 7 0,0-28 1 0,-5 12-7 16,-4 2 0-16,4-2-3 0,-9 2-16 0,3 1 20 15,0 0-20-15,0 2 24 0,3 2-18 16,8 9 15-16,-17-17-22 0,17 17 11 0,-14-14-22 16,14 14 15-16,0 0-11 0,0 0 17 0,0 0-10 15,14 8 17-15,-5 0-2 0,7 4-2 16,1 1 1-16,2 0-4 0,0 1 0 0,3-1-1 16,-8 0 3-16,3 0-3 0,-4-3 8 0,1 0 27 15,0 0 24-15,-9 0 23 0,-5-10 3 16,17 15 12-16,-17-15-8 0,0 0-3 0,3 19-18 15,-3-19-11-15,-20 16-16 0,9-6 1 0,-8 0-88 16,3-2-64-16,-4 2-81 0,4 0-89 0,2 0-97 16,3 2-69-16,-6 3-76 0,9 0-259 0,3 3-379 15</inkml:trace>
  <inkml:trace contextRef="#ctx0" brushRef="#br0" timeOffset="167896.09">9164 10724 493 0,'0'0'547'0,"-14"3"-154"0,14-3-70 15,0 0-80-15,0 0-37 0,0 0-20 16,0 0 27-16,0 0-18 0,28-3-9 0,-9-1-31 16,1-2-27-16,2-1-28 0,2 2-14 0,1-1-24 15,0 0-10-15,3-2-14 0,-4 2-13 16,1 0-33-16,0-2-41 0,-3 0-37 0,3 1-28 16,-9-4-40-16,4-1-3 0,-6-2 20 0,-3 0 10 15,0 0 29-15,-6-3 19 0,1 1 17 0,-6 16 32 16,0-30 37-16,0 30 60 0,-11-29 10 0,11 29 41 15,-11-24 3-15,11 24 26 0,-11-20 1 16,11 20 1-16,-14-16-20 0,14 16-19 0,0 0-24 16,-11-14-16-16,11 14-16 0,0 0-22 15,0 0-6-15,0 0-5 0,0 0-1 0,0 0-7 16,0 0-6-16,22 14 8 0,-8-1-7 0,2 0 2 16,1 1-5-16,2 1-2 0,0-1 2 0,0-1 1 15,-5 0-1-15,0-2 28 0,0-1 34 16,-6 0 28-16,-8-10 41 0,14 21 40 0,-14-21 1 15,-6 23-16-15,-7-11-32 0,-4 3-14 0,-8 0-26 16,-2-1-15-16,-4 0-15 0,-2 0-11 0,0-2-15 16,3-1-104-16,0-1-98 0,5 3-80 15,-3-6-66-15,3 3-68 0,6 0-68 0,-6-4-127 16,9-2-412-16,-1 2-645 0</inkml:trace>
  <inkml:trace contextRef="#ctx0" brushRef="#br0" timeOffset="202946.34">22981 13034 355 0,'0'0'428'0,"0"0"-68"0,0 0-75 0,-17-2-9 16,17 2 15-16,0 0-33 0,0 0-15 0,0 0-33 15,-8-12-27-15,8 12-40 0,0 0-26 16,6-24-22-16,-6 24-3 0,11-27 5 0,-6 13 0 15,3-5-6-15,-2-1-20 0,5-1-5 16,-3-2-18-16,3-6-5 0,0 1-8 0,3-2 7 16,-3 0-11-16,0 0 7 0,3 0-13 0,-3 3 21 15,0 0-7-15,0 4 2 0,-3 0 7 16,-2 2 5-16,2 2 0 0,0-1-6 0,-2 7-4 0,-1-1-13 16,-5 14-10-16,9-24-7 0,-9 24-11 15,8-16 4-15,-8 16-4 0,0 0 2 0,0 0-4 16,0 0 1-16,8 14 4 0,-8-14-1 15,3 32 2-15,0-12-4 0,-1 1 3 0,1 2-5 16,-3 1 1-16,3 2-1 0,0 1 6 0,-1-1-7 16,1 1 1-16,0 1 0 0,0-3 1 0,2 0-2 15,-2-1 2-15,0 1 4 0,-1-4-5 16,-2-1 0-16,3-3 7 0,-3-17 25 0,3 29 27 16,-3-29 26-16,3 24 27 0,-3-24 3 0,0 0-11 15,-3 23-21-15,3-23-14 0,0 0-15 0,0 0-11 16,-22 3-9-16,22-3-3 0,-22-10-6 15,8 0-5-15,0 0-9 0,-2 0 0 0,-1-2-4 16,-2-2 3-16,0 3-7 0,-1-4-1 0,-4 1 1 16,1-2-3-16,1 2 3 0,3 3 0 0,0-4 8 15,0 5 17-15,2-1 24 0,3 1 0 16,0 0 24-16,1 2-1 0,13 8 9 0,-22-15-15 16,22 15-10-16,-14-15-14 0,14 15-12 0,0 0-7 15,-3-18-10-15,3 18 1 0,22-14-8 16,-5 6 28-16,2 2-35 0,6-1 36 0,0 0-46 15,8-1 31-15,2 3-34 0,7-2 26 16,7 1-31-16,1 0 36 0,0 1-34 0,2 0 36 16,-2 1-38-16,-6 1 34 0,-6 2-29 0,1-2 28 15,-9 0-31-15,1 3 28 0,-7-1-30 0,-2-1 43 16,0 1-29-16,-5 1 51 0,-17 0-22 0,30 0 32 16,-30 0-33-16,14 4 45 0,-14-4-28 15,0 0 41-15,-14 23-39 0,3-10 28 0,-8 1-34 16,-3 4 35-16,-3 0-12 0,-2 2 23 0,-7 4 5 15,1-1 3-15,-2-1-5 0,-1 3-27 16,3-4 34-16,-3 5-14 0,0-3 24 0,0-2-32 16,3 2 5-16,0-2-26 0,5-2 17 0,1-2-46 15,2-1-3-15,6-2 1 0,-3-1-3 0,5-2-4 16,1-1 2-16,2-3-8 0,3 3-19 16,-3-1-18-16,14-9-66 0,-19 11-84 0,19-11-112 15,-17 9-127-15,17-9-165 0,0 0-76 0,0 0 176 16,0 0-51-16,0 0-68 0,-16-4-99 15,16 4-356-15,0 0-708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45:07.251"/>
    </inkml:context>
    <inkml:brush xml:id="br0">
      <inkml:brushProperty name="width" value="0.05292" units="cm"/>
      <inkml:brushProperty name="height" value="0.05292" units="cm"/>
      <inkml:brushProperty name="color" value="#FF0000"/>
    </inkml:brush>
  </inkml:definitions>
  <inkml:trace contextRef="#ctx0" brushRef="#br0">1163 4152 369 0,'-14'9'327'0,"14"-9"18"0,0 0-117 0,0 0 65 0,0 0-12 15,-11 8 38-15,11-8-7 0,0 0-7 16,0 0 34-16,0 0-54 0,0 0 27 0,-16-7-79 16,16 7 29-16,-11-17-91 0,5 3 8 0,1-5-58 15,2-4 11-15,-3-7-49 0,1-4 14 16,2-7-42-16,3-4 28 0,0-10-54 0,3-2 5 16,2-9-6-16,4-4-6 0,2 2 18 0,0 2-43 15,3 2 34-15,-1 3-33 0,1 11 30 0,-3 5-32 16,0 8 27-16,-3 3-29 0,3 4 30 0,-5 6-29 15,2 1 28-15,-5 3-36 0,5 1 24 16,-5 5-36-16,-3 14 33 0,11-21-25 0,-11 21 25 16,0 0-24-16,19 8 29 0,-10 5-24 0,-1 7 31 15,3 7-31-15,0 6 8 0,3 7 5 16,-1 0 0-16,1 6 27 0,0-1-26 0,3 2 23 16,-4-1-31-16,4-3 21 0,-3 4-23 15,-1-4 27-15,1-3-27 0,-3-6 22 0,0-3-23 16,-2-1 26-16,-1-7-28 0,0-1 26 0,-2-4-16 15,-1-1 19-15,1-1-16 0,-4 0 31 0,-2-16 10 16,6 24 11-16,-6-24-18 0,0 0 7 0,-8 16-16 16,8-16 4-16,-28 4-22 0,6-6 14 15,0 0-26-15,-8-4 12 0,-3 3-19 0,-9-4 14 16,-2 3-35-16,-5-4 39 0,-1 0-12 0,-2 2 11 16,-1-1-22-16,1 0 24 0,-1 1-23 15,4 2 18-15,-1-2-14 0,9 2 35 0,2 1 3 16,3 0 33-16,9-1 0 0,-1 3 1 0,6-1-22 15,0-1-1-15,3-1-30 0,2 3-4 16,17 1-43-16,-27-6 47 0,27 6-19 0,0 0 16 16,0 0-12-16,11-24 12 0,8 9-29 0,11 0 38 15,15-11-10-15,10-3 8 0,8-2-40 0,25-15 13 16,9 1 5-16,-1-4 25 0,6 5 0 16,3-2-9-16,-6 6-19 0,0 2 24 0,-5 1-6 15,-19 11-21-15,-18 6 22 0,-1 4-2 0,-15 2-4 16,-8 4 4-16,-8 3 5 0,0 1 10 0,-3-1 41 15,-3 4 35-15,-19 3 13 0,19 6 14 16,-19-6 11-16,-5 21 10 0,-9 1-4 0,-11 8 19 16,-8 8 3-16,-8 4-4 0,-9 3 19 15,-19 19-51-15,-3 1-43 0,-2-1 0 0,5-1-16 16,0 1-19-16,14-13-14 0,11-7 2 0,0-2-22 16,5 1 7-16,1-3 27 0,10-9-45 0,1 0-15 15,7-5-10-15,1-2-74 0,5 1-48 0,0-5-42 16,6 0-28-16,3-3-39 0,5-17-65 15,-3 28-56-15,3-28-91 0,8 16-38 0,-8-16 95 16,17 0-42-16,-1-4-82 0,1-6-19 0,8-6-99 16,2-11-293-16,1-9-596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46:28.170"/>
    </inkml:context>
    <inkml:brush xml:id="br0">
      <inkml:brushProperty name="width" value="0.05292" units="cm"/>
      <inkml:brushProperty name="height" value="0.05292" units="cm"/>
      <inkml:brushProperty name="color" value="#FF0000"/>
    </inkml:brush>
  </inkml:definitions>
  <inkml:trace contextRef="#ctx0" brushRef="#br0">9156 11279 223 0,'0'0'417'0,"0"19"-87"0,0-19 0 15,0 0 2-15,5 21-23 0,-5-21 6 0,0 0-22 16,3 16 32-16,-3-16 28 0,0 0 36 0,0 0-1 16,0 0-25-16,9 9-10 0,-9-9-28 15,13-12-16-15,-7-1-19 0,2-1 105 0,3-4-32 16,6-11-60-16,-1-10-63 0,3-2-14 0,1-13-21 15,5-6-50-15,2-7-18 0,9-27-52 16,5 2 11-16,-8 17-13 0,-5 13 24 0,2 4-30 16,-5 2-2-16,-3 8-75 0,-3 9 0 0,-2 8 0 15,-3 2 0-15,-3 6 0 0,-3 3 0 0,0 1 0 16,1 4 0-16,2 0 0 0,-9 3 0 16,-2 12 0-16,9-10 0 0,-9 10 0 0,8 16 0 15,-8 4 0-15,5 8 0 0,-5 5 0 0,0 13 0 16,-8 8 0-16,8 6 0 0,-3 3 0 15,3 12 0-15,-2 1 0 0,2-3 0 0,0 1 0 16,0-13 0-16,0-2 0 0,2-5 0 0,-2-11 0 16,0-3 0-16,0-5 0 0,3-5 0 15,-3-2 0-15,0-6 0 0,0 1 0 0,0-3 0 16,0-20 0-16,-3 32 0 0,3-32 0 0,-8 10 0 16,8-10 0-16,-16-9 0 0,-1 2 0 0,3-6 0 15,-11-7 0-15,1 0 0 0,-9-7 0 0,-6-7 0 16,-8-2 0-16,0 0 0 0,-5-2 0 15,-3 5 0-15,0-4 0 0,-3 6 0 0,-3 1 0 16,6 0 0-16,-6 3 0 0,6 4 0 16,3-2 0-16,-3 7 0 0,13 4 0 0,1-1 0 0,5 7 0 15,3-2 0-15,8 3 0 0,1-2 0 16,4 5 0-16,1-2 0 0,2 0 0 0,17 6 0 16,-22-8 0-16,22 8 0 0,0 0 0 0,22-10 0 15,3 4 0-15,17 0 0 0,15-8 0 16,18 3 0-16,2-2 0 0,31-7 0 0,5 1 0 15,2-1 0-15,1 0 0 0,0 0 0 0,0 0 0 16,-3-2 0-16,-22 7 0 0,-14 3 0 16,0-3 0-16,-11 4 0 0,-16 2 0 0,2 1 0 15,-16 2 0-15,-6 2 0 0,-5 4 0 0,-6 0 0 16,-2 7 0-16,-17-7 0 0,5 26 0 0,-18-6 0 16,-15 7 0-16,-16 13 0 0,-3 0 0 15,-36 21 0-15,-2-3 0 0,-3 4 0 0,-3 3 0 16,-9-2 0-16,7 0 0 0,-1 1 0 0,3 0 0 15,3-2 0-15,8-2 0 0,3-5 0 16,16-6 0-16,14-12 0 0,0 1 0 0,6-6 0 16,8-4 0-16,5-8 0 0,9 0 0 0,-6-3 0 15,9-2 0-15,-1-4 0 0,4-1 0 0,-1 0 0 16,14-10 0-16,-14 4 0 0,14-4 0 16,0 0 0-16,-3-21-722 0,9-2-763 0,2-3-468 15,9-13-1538-15</inkml:trace>
  <inkml:trace contextRef="#ctx0" brushRef="#br0" timeOffset="67123.38">20291 11451 419 0,'0'0'416'0,"3"-16"-102"0,-3 16-60 16,16-20-18-16,-8 9-14 0,9-4 0 0,-1 0-21 15,7-4-6-15,1-1-3 0,9-3-12 0,3-1-8 16,3-2-9-16,5-2-40 0,0-2 6 15,3 3-32-15,-9 4-1 0,1 1-23 0,-3 1-6 16,-3 4-16-16,-5 1-1 0,-6 6-23 0,-3-1 8 16,0 2-15-16,-5-1 19 0,0 6-9 0,-14 4 13 15,16-7 0-15,-16 7 19 0,0 0 10 16,-11 10 11-16,-3-3 10 0,-5 6-4 16,-6 1 5-16,-2-1 6 0,-4 5 1 0,4-2-2 0,-3 0-9 15,2 1-12-15,0-4-9 0,6 1-19 0,3-2-8 16,0-3-4-16,2 1-7 0,4-1 7 15,-1-3 3-15,0 2 2 0,14-8-4 0,-17 10-5 16,17-10-7-16,0 0-3 0,0 0-5 0,0 0-3 16,0 0-5-16,0 0-7 0,25-13-37 15,-5 3-43-15,-1 0-46 0,3-1-41 0,3-3-41 16,2 0-43-16,-2 2-40 0,0-2-38 16,0 0-88-16,-3 2-71 0,0 1-100 0,-3-2-250 15,3 1-450-15</inkml:trace>
  <inkml:trace contextRef="#ctx0" brushRef="#br0" timeOffset="69010.19">15313 11606 391 0,'0'0'366'0,"0"0"-59"0,0 0-21 0,0 0-15 15,0 0-14-15,0 0-3 0,0 0-42 0,0 0-4 16,0 0-26-16,0 0-20 0,0 0-24 15,0 0-13-15,0 0-6 0,0 0-9 0,0 0 8 16,20-20 8-16,-4 7 18 0,3-1-1 0,3-4 0 16,3-2 6-16,11-6-2 0,-6 0-6 0,17-4-2 15,-3-4-5-15,-2 1-5 0,5-1-11 16,2-2-16-16,-2 1-3 0,0-3-9 0,0 3-14 16,-3 5-6-16,-3-2-15 0,-11 7-3 0,1 2-11 15,-4 3-4-15,-7 4-8 0,-1 2 6 16,-3 3 2-16,1 1 6 0,-3-2 1 0,-3 4 6 15,0-1-7-15,-11 9 0 0,14-13-12 0,-14 13 2 16,16-13-11-16,-16 13-4 0,0 0-6 0,14-10-2 16,-14 10-2-16,0 0-4 0,0 0-8 15,11-7-17-15,-11 7-45 0,0 0-43 0,0 0-66 16,0 0-6-16,0 0-34 0,0 0-49 0,11-8-29 16,-11 8-50-16,0 0-47 0,0 0-51 0,0 0-45 15,0 0-85-15,0 0-229 0,-6 18-404 16</inkml:trace>
  <inkml:trace contextRef="#ctx0" brushRef="#br0" timeOffset="86394.82">17146 10492 292 0,'-5'-9'519'0,"5"9"-128"0,-17-17-92 16,17 17-30-16,-14-11 4 0,14 11-31 0,0 0 11 15,-11-15-9-15,11 15-15 0,0 0-18 0,-11-14-14 16,11 14-29-16,0 0-26 0,0 0-23 15,0 0-19-15,-3-17-11 0,3 17-13 0,0 0-15 16,9-19-12-16,-9 19-7 0,16-20-13 16,-2 10-5-16,0-2-2 0,0-3 4 0,2 0-12 15,6-5-2-15,0 0-3 0,0-5 4 0,6-4-7 16,-6-6 5-16,14-5-5 0,-11 3 6 0,2-1-9 16,-8 3 29-16,6 3 41 0,-8 5 24 0,-6 7 20 15,3 0-17-15,-6 2-9 0,3 3-15 16,-6 0-18-16,-5 15-11 0,6-18-7 0,-6 18 2 15,0 0 31-15,-11 10 23 0,-8 8 23 0,2 8 17 16,-13 16 27-16,-3 6 26 0,-3 6 4 16,-14 23 12-16,-2 5 13 0,2-2 10 0,-2-1 29 15,-1-3-48-15,7-12-9 0,4-12-43 0,1 2-14 16,0-3-19-16,-4-1-16 0,4 0-40 0,3-4 7 16,-1-6-70-16,0-2-5 0,9-11 0 15,-3-2 0-15,14-5 0 0,-3-8 0 0,-3-2 0 16,11-7 0-16,14-3 0 0,-36-5 0 0,25-5 0 15,0-5 0-15,0 0 0 0,3-5 0 16,2 0-39-16,6 0-9 0,0-3-24 0,0 0 15 16,6-1-35-16,2 2 5 0,0-2-28 0,1 3-3 15,7-8-11-15,-2 5-29 0,11 1-11 0,-3-1-6 16,3 2-5-16,5 0 0 0,0 2-1 16,-2 5-1-16,5 0 7 0,-6 2 9 0,4 3 1 15,5 0 37-15,-6 1 14 0,6 1 10 0,-6 1 11 16,3-2 17-16,-5 5 15 0,-1-2 9 0,-2 0 18 15,5 1 3-15,-5-1 10 0,-3 0 1 16,-2 2 6-16,4 0-2 0,-7-2 5 0,5 3 2 16,-8-1 7-16,2-2 6 0,-16 6-3 0,25-3-1 15,-25 3 2-15,19-4 4 0,-19 4 4 16,0 0 3-16,20-3-8 0,-20 3 9 0,0 0-1 16,0 0 5-16,0 0 2 0,0 0-4 0,0 0 3 15,0 0 3-15,0 0 6 0,0 0 0 16,-6 20-1-16,6-20-10 0,-16 20 2 0,5-11-3 15,0 2-3-15,5-1 2 0,-2 3-2 0,2-2 1 16,-2 1-7-16,8-12 1 0,-14 20-2 0,14-20 1 16,-5 18-1-16,5-18-2 0,0 0 2 0,-3 22 2 15,3-22-3-15,0 0 6 0,8 14-1 16,-8-14 5-16,0 0-13 0,20 6 14 0,-20-6-4 16,22-6 5-16,-22 6-8 0,24-14 4 0,-10 4-2 15,0 0-1-15,0 0 0 0,-3 0-4 16,3-2 3-16,-9 2 0 0,9 0-4 0,-6 2 8 15,-8 8-8-15,14-17 4 0,-14 17-2 0,14-13-5 16,-14 13 2-16,0 0-10 0,8-9 0 16,-8 9-2-16,0 0 0 0,0 0 3 0,0 0-7 15,0 0 5-15,0 0-1 0,0 0 0 0,14 9 4 16,-14-9-4-16,0 0 2 0,13 14 6 16,-13-14 0-16,17 6 1 0,-17-6 2 0,25 3-4 15,-25-3-2-15,27-5-7 0,-27 5 4 0,25-11 4 16,-11 2-1-16,-3-1 4 0,3-4-4 0,-3 3 4 15,0-5-1-15,0-3-1 0,-3 4 2 16,0-4-1-16,-2 2-2 0,-3-1 1 0,2 2-2 16,1 0 4-16,-6 16 0 0,5-28-7 0,-5 28-5 15,3-20 1-15,-3 20-4 0,0 0 4 0,5-16-8 16,-5 16 7-16,0 0 3 0,0 0 3 16,0 0 1-16,6 20 11 0,-6-20 14 0,5 34 16 15,1-14 25-15,-6 4 22 0,8-1 28 0,-2 4 65 16,-1-1 27-16,1 1 2 0,-1-1 6 15,-5-2 37-15,6-1 3 0,-3-2 39 0,-3 1-2 16,0-2 6-16,0-2-31 0,-3-1-158 0,-3 0-106 16,1-4 0-16,-1 2 0 0,-5-3 0 0,11-12 0 15,-19 20 0-15,19-20 0 0,-14 12 0 16,14-12 0-16,0 0 0 0,-22 0-196 0,22 0-384 16,-11-10-109-16,11 10-57 0,-3-16 123 0,3 16 90 15,0-23 5-15,6 8-25 0,-3-1-4 16,5-1-440-16,0-3-652 0</inkml:trace>
  <inkml:trace contextRef="#ctx0" brushRef="#br0" timeOffset="86595.33">17907 10281 185 0,'19'-20'535'0,"-2"0"-66"15,-1 3-49-15,-2 1-14 0,0 2-36 0,-3 1-20 16,0 1-13-16,-3 2-3 0,-8 10-13 0,14-17-29 16,-14 17-47-16,0 0-8 0,0 0 54 0,0 0 26 15,8 10 9-15,-8 7 10 0,-5-1 34 16,-1 8-33-16,1-2-79 0,-4 5-21 0,4 0-65 15,-4 3-11-15,1 1-59 0,3-2 10 0,-4-4-57 16,4 4-82-16,-3-2-121 0,5-1-154 16,-3-2-146-16,1-4-179 0,-3 4 23 0,8-4 22 15,-6-5-106-15,6-15-630 0,-8 27-973 16</inkml:trace>
  <inkml:trace contextRef="#ctx0" brushRef="#br0" timeOffset="86759.61">17912 10459 610 0,'0'0'770'0,"-5"-23"-140"16,5 23-115-16,0 0-44 0,0-26-34 0,0 26-24 16,5-14-39-16,-5 14-25 0,22-20-33 0,-5 13-59 15,-1-2-48-15,6 0-44 0,3 4-34 16,0-3-25-16,0 1-82 0,0 4-107 0,-3-2-89 16,3 1-91-16,-1 3-78 0,-2-2-82 0,0 3-100 15,-2 0-94-15,-20 0-438 0,30 6-705 0</inkml:trace>
  <inkml:trace contextRef="#ctx0" brushRef="#br0" timeOffset="87061.69">17609 10767 873 0,'-36'6'738'0,"-2"-2"-137"0,5 2-94 0,5-2-4 15,0 2-4-15,4-2-26 0,7-1-30 0,-2 0-17 16,19-3 14-16,0 0 51 0,0 0 11 0,0 0-74 16,36 7-60-16,0-10-42 0,19-1-53 15,14 1-26-15,2-6-194 0,4 1-53 0,7 1 0 16,-2-3 0-16,-3 1 0 0,1-1 0 0,2 0 0 16,-6 3 0-16,-5-2 0 0,-3 1 0 15,-14 1 0-15,-2-2 0 0,-11 4 0 0,-6 0 0 16,-6 2-58-16,-2-1-337 0,0 0-75 0,-9 0-131 15,-16 4-104-15,25-8 77 0,-25 8 2 16,0 0-116-16,0 0-519 0,-11-8-904 0</inkml:trace>
  <inkml:trace contextRef="#ctx0" brushRef="#br0" timeOffset="106985.92">16019 12026 303 0,'0'0'278'15,"-28"-9"-61"-15,28 9 3 0,-30-6-39 0,30 6 28 16,-25-8-22-16,25 8 14 0,-22-6 0 0,22 6-31 15,-19-6-2-15,19 6-26 0,-14-4 7 16,14 4-33-16,0 0 6 0,-17-4-15 0,17 4 6 16,0 0-9-16,0 0 4 0,-16-3-6 15,16 3-8-15,0 0 6 0,0 0-11 0,0 0 5 16,0 0-5-16,0 0 10 0,0 0 12 0,0 0 29 16,16-13 7-16,9 12 10 0,11-2-14 15,11-3-13-15,14 2-14 0,10-3-18 0,15-2-13 0,32 2-14 16,1-1-10-16,2 0-10 0,6 0-5 15,-3-1-9-15,3 4-4 0,-1-1-5 0,4 0-4 16,-3 0-3-16,-1 2-1 0,-24 1-7 0,-13 0-7 16,-1 1 2-16,-5 0-1 0,-4-1-1 15,-4 2 1-15,-6-1-3 0,-14 0 3 0,-3 0-2 16,-8-1-1-16,-8 3 6 0,-3 0 9 0,-5-1 18 16,-3 1 10-16,-3 0 18 0,-3 0 14 15,-19 0-4-15,36 0-10 0,-36 0-10 0,22-2-9 16,-22 2-5-16,25 0-11 0,-25 0-1 0,0 0-7 15,22 2-11-15,-22-2 1 0,0 0-8 0,0 0-13 16,0 0-48-16,16-4-51 0,-16 4-59 16,0 0-45-16,0 0 5 0,0 0-31 0,0 0-10 15,0 0-5-15,-14-6-30 0,14 6-7 0,0 0-36 16,-22-6-57-16,22 6-24 0,-27-8-31 0,27 8-370 16,-25-6-414-16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49:11.192"/>
    </inkml:context>
    <inkml:brush xml:id="br0">
      <inkml:brushProperty name="width" value="0.05292" units="cm"/>
      <inkml:brushProperty name="height" value="0.05292" units="cm"/>
      <inkml:brushProperty name="color" value="#FF0000"/>
    </inkml:brush>
  </inkml:definitions>
  <inkml:trace contextRef="#ctx0" brushRef="#br0">2257 4092 81 0,'0'0'616'0,"0"0"-187"0,0 0-57 16,-11-10-50-16,11 10-18 0,0 0-28 0,0 0-18 16,-8-10-8-16,8 10-12 0,0 0 32 0,0 0-37 15,-11-13-12-15,11 13-29 0,0 0-13 16,-6-11-53-16,6 11-12 0,0 0-35 0,-5-21-4 15,5 21 3-15,0 0-15 0,0-25-6 0,0 25-12 16,3-28-12-16,-1 12-7 0,1-4-4 16,3-4 1-16,5-6-12 0,0-6-1 0,3-8-3 15,2-2-8-15,3-9 17 0,3-2 7 0,0-1 25 16,3 3 10-16,-3 2 27 0,0 0-26 16,-2 10 12-16,-4 1-30 0,1 2 13 0,-1 3-19 15,-2 4 6-15,-3 4-18 0,0 1 8 0,-3 3-24 16,3 5 26-16,-5 0-17 0,2 5 9 15,-2 1-35-15,-1-1 21 0,-5 15-26 0,11-23 12 0,-11 23-21 16,0 0 26-16,14-2-25 0,-14 2 26 16,17 25-10-16,-9-2 3 0,0 7-1 0,0 6-9 15,1 9 24-15,2 5-17 0,0 2 20 0,-3-2-4 16,3 5-12-16,-3-5 14 0,3 3-2 16,0-2-3-16,3-4 4 0,-3-2-3 0,0-1-2 15,0-10 0-15,0-2 3 0,-5-7-2 0,2 0 4 16,0-4 10-16,-5-3 11 0,3 0 18 15,-6-18 17-15,5 20-14 0,-5-20-4 0,0 0-12 16,0 0-8-16,-22-16-28 0,8 2 20 0,-2-4-2 16,-9-2-11-16,-3-8-2 0,-5 2-27 15,-3 2 19-15,1-2 0 0,-7 1-23 0,-5 0 26 16,6 8-15-16,-6-1 31 0,-8-2-13 0,5 10 36 16,-2-2 4-16,0 4 26 0,2-2 2 0,0 4 3 15,4 2-10-15,4 1-15 0,6 0-7 16,6 2-7-16,3-2-3 0,-1 1-16 0,6 1 0 15,3-2-9-15,2 2-8 0,17 1-14 0,-22-3 4 16,22 3 6-16,0 0 9 0,0 0-8 16,28-6 20-16,2 2-11 0,17-3 3 0,16-3 0 15,12-5 12-15,35-5-13 0,6 0 12 0,2-4-2 16,1 4 5-16,-4-3-3 0,1 3 10 0,-22 5-8 16,-20 3-8-16,-2 1-2 0,-6 2 3 15,-16 4-12-15,-12-1 11 0,-2 2-1 0,-8 1 13 16,-4 0 26-16,-1 3 59 0,-23 0 28 0,24 10 18 15,-24-10 7-15,0 20-27 0,-11-4 21 16,-11 4-43-16,-11 5 2 0,-14 8-50 0,-5 1 7 16,-25 15-11-16,-9 1-34 0,-2 3-28 0,0-1 0 15,-6 5 0-15,3 2 0 0,0-2 0 0,3 2 0 16,3-2 0-16,8-5 0 0,16-6 0 0,14-13-74 16,3-2-222-16,14-6-217 0,2-5-218 15,9-3-134-15,8-3 195 0,11-14-121 0,0 0-558 16,0 0-1013-16</inkml:trace>
  <inkml:trace contextRef="#ctx0" brushRef="#br0" timeOffset="39257.22">15931 10044 647 0,'0'0'610'0,"0"0"-150"0,0 0-99 16,0 0-98-16,0 0-53 0,0 0-42 0,0 0-30 15,5-20-17-15,-5 20-17 0,0 0-11 0,0 0-13 16,6-16-10-16,-6 16-10 0,0 0-10 16,13-16 0-16,-13 16-9 0,11-12-1 0,-11 12 4 15,22-16 0-15,-22 16 6 0,20-13-4 16,-4 6-1-16,-2 0 0 0,3 0-4 0,-4-1-1 15,7 3-2-15,-4-2 3 0,4-1 12 0,-4 3-7 16,3-1 9-16,-2-1-2 0,5 1 3 0,-3 2 6 16,1-2 6-16,2 1-11 0,-3 0 2 15,6 1 9-15,-9-2 0 0,9 1 6 0,0 0-2 16,-3 1 2-16,8-2-8 0,-5 1 6 0,8-1-1 16,0-3-20-16,3 5 5 0,0-2-5 0,5 1-9 15,-5-1 0-15,5 0-8 0,-2 0 5 16,2 2 5-16,-2-2-7 0,-1 2 3 0,4-2-5 15,-1 2 0-15,3 0-4 0,-2-2-3 0,-1 3 0 16,0-2 8-16,-5 0 8 0,8 0 2 16,-5 3-1-16,2-3 3 0,-2 2 0 0,-3-2 2 15,5 0 0-15,3 0-4 0,-3 3-1 0,1-6-4 16,-1 7-7-16,0-3-4 0,12-1-2 0,-9 0-6 16,-3 2-5-16,0 0 3 0,4-1-5 15,-4-1-1-15,0 3 0 0,1-3-2 0,-7 1-2 16,10 0-1-16,-7 2 0 0,1-1-1 0,2 2 2 15,-5-3-5-15,5 4-2 0,-5-3 1 0,5 0 0 16,-2 2 0-16,0-2-2 0,-1 3 3 16,1-2-3-16,-1-2 2 0,-2 4-2 0,5-1 1 15,1 1 8-15,-4-3-15 0,1 3 4 0,0 0 0 16,2 0 3-16,-5 0-6 0,5 0 4 16,-2 0 1-16,-6 0-1 0,5-2-1 0,1 2 2 15,-6 0 3-15,3 0-1 0,-3 0-3 0,0 0 3 16,3-1-6-16,-3 1 6 0,0 0-5 0,6 0 2 15,-1 0-2-15,-5 1 3 0,3-1-2 16,-3 0 2-16,6 2-4 0,-6-2 4 0,0 0-1 16,0 0-2-16,0 3 1 0,3-2 1 0,0-1 1 15,-3 3-3-15,-3-2-1 0,9 1-1 16,-9 1 6-16,6-2-7 0,-3 2 4 0,3 0 4 16,0 0-8-16,2-1 8 0,-2 0-2 0,0 1-3 15,2 0 3-15,-2 1 0 0,3-1-1 0,-1 1 1 16,4 0 2-16,-4 1-7 0,1-1 8 15,-1-1-6-15,4 2 7 0,-1 0-4 0,0 0 1 16,-2 0-3-16,2-1 1 0,1 0-5 0,-1 2 8 16,0-2-6-16,1 1 4 0,-1-3-3 0,0 3 9 15,4 0-7-15,4 0 2 0,-7 0-1 16,7 0 0-16,1-1 4 0,-9-3-8 0,3 6-1 16,0-4 5-16,-2 2-1 0,2-1-1 0,-3-3 1 15,3 5-1-15,-2-2 1 0,2 1 2 16,-3-3-3-16,0 1 3 0,-2 0-5 0,2 0 4 15,-2 0 0-15,-3-2 0 0,-1 2-2 0,-1-1 4 16,-1 0-5-16,2 0 4 0,4-1 2 16,0 2-4-16,-4-3 3 0,7 2 1 0,-4-1-5 15,4 0 4-15,-1 1-6 0,-2-2 7 16,-1 1-2-16,4-1 1 0,-4 0-2 0,-2 3 10 0,-3-1-4 16,0-2 1-16,-3 1 6 0,1-1 12 15,-1 0 3-15,-2 4 4 0,-1-4 3 0,1 0 0 16,-3 3 0-16,2-3 0 0,-2 2 3 0,0-1 1 15,-3-1 2-15,0 3 0 0,3-2 2 0,-1-1 10 16,-1 0-15-16,-4 0 9 0,0 3-13 16,-19-3 10-16,33 2-14 0,-33-2 3 0,28 1 1 15,-28-1 5-15,22 0-2 0,-22 0 3 0,0 0-3 16,19 0-3-16,-19 0 8 0,0 0-38 16,0 0-79-16,0 0-99 0,17 4-100 0,-17-4-106 15,0 0-158-15,0 0-48 0,0 0 130 16,0 0-39-16,-28 6-52 0,14-3-45 0,-5 1-532 0,0 2-771 15</inkml:trace>
  <inkml:trace contextRef="#ctx0" brushRef="#br0" timeOffset="167814.15">1692 9397 254 0,'0'0'282'0,"-19"5"-124"0,19-5 15 0,0 0-85 16,-19 7 28-16,19-7-67 0,0 0 41 0,-14 5-49 16,14-5 42-16,0 0-47 0,0 0 51 15,-14 6-48-15,14-6 37 0,0 0-37 0,0 0 33 16,0 0-8-16,0 0-7 0,0 0 0 0,-16 4-5 16,16-4 0-16,0 0-5 0,0 0-2 0,0 0-4 15,13-14 9-15,7 1 26 0,7-5 13 0,20-12 30 16,8-4-27-16,33-16 14 0,9-6-29 15,8-3 6-15,5 2-8 0,3-3-11 0,3 1-8 16,-1 0-10-16,1 1-7 0,0-1-7 16,-3 3 0-16,-3 2-16 0,-5 0 8 0,-6 7-14 15,-2 1 5-15,-12 3-8 0,-19 11 5 0,-11 6 3 16,-5 2-7-16,-12 5 0 0,-7 5-2 16,-1-2-2-16,-8 6-1 0,0 0 1 0,-3 0 0 15,-2 4-6-15,-3-1-2 0,0 0 1 0,-14 7-5 16,19-6-7-16,-19 6-10 0,0 0-14 15,0 0-15-15,-3 16-20 0,-11 0-65 0,1-2 42 16,-9 5-30-16,-3 2-14 0,-6 5-53 0,-2 4 13 16,-5 4-34-16,-4 2-20 0,4-2-32 0,-4 0-187 15,-2 2-2-15</inkml:trace>
  <inkml:trace contextRef="#ctx0" brushRef="#br0" timeOffset="169933.1">1758 17210 251 0,'-22'7'310'0,"0"-2"-100"16,0 1 17-16,-3 0-42 0,3 4 15 0,0-4 44 15,3-2-6-15,0 1 39 0,2-2-33 0,1 4 30 16,16-7-47-16,-28 5 47 0,28-5-61 15,-22 10 50-15,22-10-96 0,0 0 48 0,0 0-46 0,0 0 23 16,0 0 6-16,14-12-1 0,5 2-11 0,9-2-20 16,8-6-19-16,5-2-8 0,9-4-26 15,5-3-6-15,3 0-4 0,-1-3 23 0,1 3-52 16,6-2 28-16,-4-1-25 0,-2-1 2 0,3 2-20 16,-1 2-14-16,-4-1-5 0,-1 1 0 15,-3 4-9-15,-11 1-5 0,1 4-14 0,-6-1 9 16,-6 6-20-16,-3-2 13 0,-4 6-16 0,-1-2 17 15,-3 2-21-15,-3 2-18 0,-2-1-112 0,0 3-58 16,-14 5-131-16,22-10 7 0,-22 10-35 0,0 0-48 16,0 0-25-16,0 0-59 0,0 0-55 0,3 15-492 15,-3-15-684-15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2-03-26T13:52:11.344"/>
    </inkml:context>
    <inkml:brush xml:id="br0">
      <inkml:brushProperty name="width" value="0.05292" units="cm"/>
      <inkml:brushProperty name="height" value="0.05292" units="cm"/>
      <inkml:brushProperty name="color" value="#FF0000"/>
    </inkml:brush>
  </inkml:definitions>
  <inkml:trace contextRef="#ctx0" brushRef="#br0">1144 4346 574 0,'-6'20'512'0,"6"-20"-161"15,0 0-52-15,-8 20-82 0,8-20-20 0,0 0-85 16,0 0 21-16,-3 16-18 0,3-16 33 15,0 0 14-15,0 0 16 0,0 0 11 0,0 0-5 16,0 0 25-16,0 0-35 0,-2 17 42 0,2-17-60 16,0 0 19-16,0 0 32 0,0 0-37 0,0 0 14 15,0 0-25-15,0 0-17 0,0 0-44 16,5-17-11-16,-5 17-42 0,3-29 17 0,0 9-33 16,-1-3 24-16,1-1-20 0,3-6 13 0,-1-5-17 15,1-5 9-15,2-6-16 0,3-1 9 0,-3-3-35 16,3-3 27-16,3-8-20 0,0 1 12 15,2 0-17-15,1 0 18 0,-3 3-39 0,2 1 35 16,-5 8-34-16,3 2 36 0,0 2-18 16,-3 7 20-16,0 3-21 0,-3-1 17 0,3 5-2 15,-3 5-1-15,-2 2-4 0,2 3-5 0,-2 1 1 16,-1 1-6-16,1 5-13 0,-1-1-5 16,-5 14-5-16,8-20 5 0,-8 20 7 0,0 0-19 15,17-3 32-15,-17 3-16 0,19 20 18 0,-8-6-21 16,3 5 25-16,-3 6-6 0,6 4 12 0,-4 1-18 15,4 1 18-15,2 5-14 0,-2 1 15 0,2 1-14 16,0 1 16-16,3-2-13 0,-2 2 11 16,-1-4-15-16,0 2 16 0,1-2-16 0,-4-7 14 15,1-1-12-15,-4-1 12 0,-2-6-15 0,0 0 20 16,1 0-18-16,-1-3 21 0,-6-4-16 16,3 3 22-16,-8-16-33 0,11 24 41 0,-11-24-15 15,9 18 9-15,-9-18-13 0,0 0 17 0,0 17-21 16,0-17 10-16,-11 9-30 0,11-9 28 15,-33 1-14-15,8-2 6 0,-6-3-18 0,-7-1 14 16,-15 0-19-16,1-5 20 0,-14 0-20 0,0 0 21 16,-3 0-21-16,-3-2 21 0,3 4-6 0,3-2 3 15,0 0-3-15,11 4 0 0,0-1 6 0,8 0-2 16,6 4 29-16,5-1 32 0,8-1 5 16,1 1-1-16,2 3-20 0,6-4-10 0,-1 1-15 15,4 3-6-15,16 1-7 0,-22-6-3 0,22 6 3 16,0 0-2-16,5-17 0 0,12 7-11 15,13-6 8-15,9 1-9 0,18-10 16 0,12 2-12 16,33-11 10-16,3-1-16 0,5-1 14 0,1 2-13 16,-1 1-17-16,0 3 12 0,-5 3 19 0,-20 7-23 15,-16 1 21-15,-3 8-21 0,-5-3 18 16,-14 6 0-16,-9 1-5 0,-5 0 1 0,-5 1-15 16,-3-1 18-16,-3 4 7 0,0-1 0 0,-6 1 1 15,-16 3-2-15,28-3 0 0,-28 3 1 16,0 0 5-16,14 8-12 0,-14-8 17 0,-14 22-2 15,0-6 5-15,-8 4 3 0,-11 6 14 0,-8 8 12 16,-9 2 28-16,-2 4-16 0,-25 12 25 16,-3 7-30-16,0-2 18 0,-3-3-40 0,3 2 15 15,3-2-34-15,0-3 13 0,11-6-18 0,11-10 8 16,2 1-16-16,4 3 0 0,-1-8 7 0,6 2-11 16,8-8-2-16,3-3-6 0,5-2-4 15,4-4-62-15,2 1-66 0,2-6-84 0,4 0-175 16,2-1-82-16,3 0 40 0,0 0 5 0,3 3-13 15,8-13-68-15,-9 17-65 0,9-17-471 16,0 0-705-16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741CD-7AC8-4B7E-B108-4C947D52A13D}" type="datetimeFigureOut">
              <a:rPr lang="en-US" smtClean="0"/>
              <a:t>3/26/2022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E4E5F2-42DA-4D20-8FC1-B32AB5EF07E5}" type="slidenum">
              <a:rPr lang="en-US" smtClean="0"/>
              <a:t>‹#›</a:t>
            </a:fld>
            <a:endParaRPr lang="en-US"/>
          </a:p>
        </p:txBody>
      </p:sp>
    </p:spTree>
    <p:extLst>
      <p:ext uri="{BB962C8B-B14F-4D97-AF65-F5344CB8AC3E}">
        <p14:creationId xmlns:p14="http://schemas.microsoft.com/office/powerpoint/2010/main" val="900247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ingular_valu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935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B24D27-F5D6-477F-88E3-F7C740A7BF9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37989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any non-terminal X, the parameter values for all rules with that non-terminal on the left-hand-side of the rule must sum to one. We can verify that this property holds for the PCFG</a:t>
            </a:r>
            <a:endParaRPr dirty="0"/>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744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5c117d537a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g5c117d537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3251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Intuitively, a term has a large weight when it occurs frequently across the </a:t>
            </a:r>
            <a:r>
              <a:rPr lang="en-US" sz="1200" b="0" i="1" kern="1200" dirty="0">
                <a:solidFill>
                  <a:schemeClr val="tx1"/>
                </a:solidFill>
                <a:effectLst/>
                <a:latin typeface="+mn-lt"/>
                <a:ea typeface="+mn-ea"/>
                <a:cs typeface="+mn-cs"/>
              </a:rPr>
              <a:t>document</a:t>
            </a:r>
            <a:r>
              <a:rPr lang="en-US" sz="1200" b="0" i="0" kern="1200" dirty="0">
                <a:solidFill>
                  <a:schemeClr val="tx1"/>
                </a:solidFill>
                <a:effectLst/>
                <a:latin typeface="+mn-lt"/>
                <a:ea typeface="+mn-ea"/>
                <a:cs typeface="+mn-cs"/>
              </a:rPr>
              <a:t> but infrequently across the </a:t>
            </a:r>
            <a:r>
              <a:rPr lang="en-US" sz="1200" b="0" i="1" kern="1200" dirty="0">
                <a:solidFill>
                  <a:schemeClr val="tx1"/>
                </a:solidFill>
                <a:effectLst/>
                <a:latin typeface="+mn-lt"/>
                <a:ea typeface="+mn-ea"/>
                <a:cs typeface="+mn-cs"/>
              </a:rPr>
              <a:t>corpus</a:t>
            </a:r>
            <a:r>
              <a:rPr lang="en-US" sz="1200" b="0" i="0" kern="1200" dirty="0">
                <a:solidFill>
                  <a:schemeClr val="tx1"/>
                </a:solidFill>
                <a:effectLst/>
                <a:latin typeface="+mn-lt"/>
                <a:ea typeface="+mn-ea"/>
                <a:cs typeface="+mn-cs"/>
              </a:rPr>
              <a:t>. The word “build” might appear often in a document, but because it’s likely fairly common in the rest of the corpus, it will not have a high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 However, if the word “gentrification” appears often in a document, because it is rarer in the rest of the corpus, it will have a higher </a:t>
            </a:r>
            <a:r>
              <a:rPr lang="en-US" sz="1200" b="0" i="0" kern="1200" dirty="0" err="1">
                <a:solidFill>
                  <a:schemeClr val="tx1"/>
                </a:solidFill>
                <a:effectLst/>
                <a:latin typeface="+mn-lt"/>
                <a:ea typeface="+mn-ea"/>
                <a:cs typeface="+mn-cs"/>
              </a:rPr>
              <a:t>tf-idf</a:t>
            </a:r>
            <a:r>
              <a:rPr lang="en-US" sz="1200" b="0" i="0" kern="1200" dirty="0">
                <a:solidFill>
                  <a:schemeClr val="tx1"/>
                </a:solidFill>
                <a:effectLst/>
                <a:latin typeface="+mn-lt"/>
                <a:ea typeface="+mn-ea"/>
                <a:cs typeface="+mn-cs"/>
              </a:rPr>
              <a:t> score.</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40</a:t>
            </a:fld>
            <a:endParaRPr lang="en-US"/>
          </a:p>
        </p:txBody>
      </p:sp>
    </p:spTree>
    <p:extLst>
      <p:ext uri="{BB962C8B-B14F-4D97-AF65-F5344CB8AC3E}">
        <p14:creationId xmlns:p14="http://schemas.microsoft.com/office/powerpoint/2010/main" val="1582229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singular value decomposition, is a technique in linear algebra that factorizes any matrix </a:t>
            </a:r>
            <a:r>
              <a:rPr lang="en-US" sz="1200" b="0" i="1" kern="1200" dirty="0">
                <a:solidFill>
                  <a:schemeClr val="tx1"/>
                </a:solidFill>
                <a:effectLst/>
                <a:latin typeface="+mn-lt"/>
                <a:ea typeface="+mn-ea"/>
                <a:cs typeface="+mn-cs"/>
              </a:rPr>
              <a:t>M</a:t>
            </a:r>
            <a:r>
              <a:rPr lang="en-US" sz="1200" b="0" i="0" kern="1200" dirty="0">
                <a:solidFill>
                  <a:schemeClr val="tx1"/>
                </a:solidFill>
                <a:effectLst/>
                <a:latin typeface="+mn-lt"/>
                <a:ea typeface="+mn-ea"/>
                <a:cs typeface="+mn-cs"/>
              </a:rPr>
              <a:t> into the product of 3 separate matrices: </a:t>
            </a:r>
            <a:r>
              <a:rPr lang="en-US" sz="1200" b="0" i="1" kern="1200" dirty="0">
                <a:solidFill>
                  <a:schemeClr val="tx1"/>
                </a:solidFill>
                <a:effectLst/>
                <a:latin typeface="+mn-lt"/>
                <a:ea typeface="+mn-ea"/>
                <a:cs typeface="+mn-cs"/>
              </a:rPr>
              <a:t>M=U*S*V</a:t>
            </a:r>
            <a:r>
              <a:rPr lang="en-US" sz="1200" b="0" i="0" kern="1200" dirty="0">
                <a:solidFill>
                  <a:schemeClr val="tx1"/>
                </a:solidFill>
                <a:effectLst/>
                <a:latin typeface="+mn-lt"/>
                <a:ea typeface="+mn-ea"/>
                <a:cs typeface="+mn-cs"/>
              </a:rPr>
              <a:t>, where </a:t>
            </a:r>
            <a:r>
              <a:rPr lang="en-US" sz="1200" b="0" i="1"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is a diagonal matrix of the </a:t>
            </a:r>
            <a:r>
              <a:rPr lang="en-US" sz="1200" b="0" i="0" u="none" strike="noStrike" kern="1200" dirty="0">
                <a:solidFill>
                  <a:schemeClr val="tx1"/>
                </a:solidFill>
                <a:effectLst/>
                <a:latin typeface="+mn-lt"/>
                <a:ea typeface="+mn-ea"/>
                <a:cs typeface="+mn-cs"/>
                <a:hlinkClick r:id="rId3"/>
              </a:rPr>
              <a:t>singular values</a:t>
            </a:r>
            <a:r>
              <a:rPr lang="en-US" sz="1200" b="0" i="0" kern="1200" dirty="0">
                <a:solidFill>
                  <a:schemeClr val="tx1"/>
                </a:solidFill>
                <a:effectLst/>
                <a:latin typeface="+mn-lt"/>
                <a:ea typeface="+mn-ea"/>
                <a:cs typeface="+mn-cs"/>
              </a:rPr>
              <a:t> of </a:t>
            </a:r>
            <a:r>
              <a:rPr lang="en-US" sz="1200" b="0" i="1" kern="1200" dirty="0">
                <a:solidFill>
                  <a:schemeClr val="tx1"/>
                </a:solidFill>
                <a:effectLst/>
                <a:latin typeface="+mn-lt"/>
                <a:ea typeface="+mn-ea"/>
                <a:cs typeface="+mn-cs"/>
              </a:rPr>
              <a:t>M</a:t>
            </a:r>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41</a:t>
            </a:fld>
            <a:endParaRPr lang="en-US"/>
          </a:p>
        </p:txBody>
      </p:sp>
    </p:spTree>
    <p:extLst>
      <p:ext uri="{BB962C8B-B14F-4D97-AF65-F5344CB8AC3E}">
        <p14:creationId xmlns:p14="http://schemas.microsoft.com/office/powerpoint/2010/main" val="183724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442100-4093-48FD-9D2D-1F04E6AAF69A}"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0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23291F-23DA-4A86-A961-D76BB78F7B63}"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339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F9CAFF-F65C-4F19-9985-2306A96E94BB}"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676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26-03-2022</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211609942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121920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900"/>
              <a:buFont typeface="Arial"/>
              <a:buNone/>
              <a:defRPr sz="12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26-03-2022</a:t>
            </a:fld>
            <a:endParaRPr/>
          </a:p>
        </p:txBody>
      </p:sp>
      <p:sp>
        <p:nvSpPr>
          <p:cNvPr id="20" name="Google Shape;20;p3"/>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IN" smtClean="0"/>
              <a:pPr/>
              <a:t>‹#›</a:t>
            </a:fld>
            <a:endParaRPr lang="en-IN"/>
          </a:p>
        </p:txBody>
      </p:sp>
      <p:pic>
        <p:nvPicPr>
          <p:cNvPr id="21" name="Google Shape;21;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2" name="Google Shape;22;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pic>
        <p:nvPicPr>
          <p:cNvPr id="23" name="Google Shape;23;p3"/>
          <p:cNvPicPr preferRelativeResize="0"/>
          <p:nvPr/>
        </p:nvPicPr>
        <p:blipFill rotWithShape="1">
          <a:blip r:embed="rId2">
            <a:alphaModFix/>
          </a:blip>
          <a:srcRect/>
          <a:stretch/>
        </p:blipFill>
        <p:spPr>
          <a:xfrm>
            <a:off x="838201" y="728134"/>
            <a:ext cx="4346359" cy="5378652"/>
          </a:xfrm>
          <a:prstGeom prst="rect">
            <a:avLst/>
          </a:prstGeom>
          <a:noFill/>
          <a:ln>
            <a:noFill/>
          </a:ln>
        </p:spPr>
      </p:pic>
      <p:sp>
        <p:nvSpPr>
          <p:cNvPr id="24" name="Google Shape;24;p3"/>
          <p:cNvSpPr txBox="1"/>
          <p:nvPr/>
        </p:nvSpPr>
        <p:spPr>
          <a:xfrm>
            <a:off x="1295400" y="1680839"/>
            <a:ext cx="3403848" cy="2106967"/>
          </a:xfrm>
          <a:prstGeom prst="rect">
            <a:avLst/>
          </a:prstGeom>
          <a:noFill/>
          <a:ln>
            <a:noFill/>
          </a:ln>
        </p:spPr>
        <p:txBody>
          <a:bodyPr spcFirstLastPara="1" wrap="square" lIns="121900" tIns="60933" rIns="121900" bIns="60933"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867" b="0" i="0" u="none" strike="noStrike" cap="none">
                <a:solidFill>
                  <a:schemeClr val="lt1"/>
                </a:solidFill>
                <a:latin typeface="Proxima Nova"/>
                <a:ea typeface="Proxima Nova"/>
                <a:cs typeface="Proxima Nova"/>
                <a:sym typeface="Proxima Nova"/>
              </a:rPr>
              <a:t>Edit Master text styles</a:t>
            </a:r>
            <a:endParaRPr sz="2400"/>
          </a:p>
        </p:txBody>
      </p:sp>
    </p:spTree>
    <p:extLst>
      <p:ext uri="{BB962C8B-B14F-4D97-AF65-F5344CB8AC3E}">
        <p14:creationId xmlns:p14="http://schemas.microsoft.com/office/powerpoint/2010/main" val="850907513"/>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575"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840317" y="725998"/>
            <a:ext cx="7987424" cy="749876"/>
          </a:xfrm>
        </p:spPr>
        <p:txBody>
          <a:bodyPr>
            <a:noAutofit/>
          </a:bodyPr>
          <a:lstStyle>
            <a:lvl1pPr>
              <a:defRPr sz="48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26-03-2022</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4038600" y="6356351"/>
            <a:ext cx="4114800" cy="365125"/>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9227" y="404813"/>
            <a:ext cx="1213040" cy="323851"/>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12192000" cy="68580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2665135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26-03-2022</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979910402"/>
      </p:ext>
    </p:extLst>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26-03-2022</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4404785" y="2421467"/>
            <a:ext cx="7020983" cy="3492500"/>
          </a:xfrm>
          <a:prstGeom prst="rect">
            <a:avLst/>
          </a:prstGeom>
        </p:spPr>
        <p:txBody>
          <a:bodyPr vert="horz" lIns="91440" tIns="45720" rIns="91440" bIns="45720" rtlCol="0">
            <a:noAutofit/>
          </a:bodyPr>
          <a:lstStyle>
            <a:lvl1pPr marL="0" indent="0" algn="ctr">
              <a:buNone/>
              <a:defRPr sz="24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12192000" cy="849149"/>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422239" y="162622"/>
            <a:ext cx="4981204" cy="510085"/>
          </a:xfrm>
        </p:spPr>
        <p:txBody>
          <a:bodyPr>
            <a:noAutofit/>
          </a:bodyPr>
          <a:lstStyle>
            <a:lvl1pPr>
              <a:defRPr sz="32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2384" y="280085"/>
            <a:ext cx="1084840" cy="289624"/>
          </a:xfrm>
          <a:prstGeom prst="rect">
            <a:avLst/>
          </a:prstGeom>
        </p:spPr>
      </p:pic>
    </p:spTree>
    <p:extLst>
      <p:ext uri="{BB962C8B-B14F-4D97-AF65-F5344CB8AC3E}">
        <p14:creationId xmlns:p14="http://schemas.microsoft.com/office/powerpoint/2010/main" val="167805204"/>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800101"/>
            <a:ext cx="12192001" cy="6057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6732"/>
            <a:ext cx="12192001" cy="68580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3" y="-16149"/>
            <a:ext cx="12192003" cy="6863567"/>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3627646" y="-5142546"/>
            <a:ext cx="12192001" cy="6863567"/>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26-03-2022</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4285131" y="4652963"/>
            <a:ext cx="7140108" cy="1116012"/>
          </a:xfrm>
          <a:prstGeom prst="rect">
            <a:avLst/>
          </a:prstGeom>
        </p:spPr>
        <p:txBody>
          <a:bodyPr/>
          <a:lstStyle>
            <a:lvl1pPr marL="285744" indent="-285744">
              <a:buFontTx/>
              <a:buBlip>
                <a:blip r:embed="rId3"/>
              </a:buBlip>
              <a:defRPr sz="16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85129" y="2979683"/>
            <a:ext cx="7164683" cy="1481067"/>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856223" y="813647"/>
            <a:ext cx="7324271" cy="115252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4800" dirty="0">
                <a:solidFill>
                  <a:srgbClr val="F5333F"/>
                </a:solidFill>
                <a:latin typeface="Neue Plak" panose="020B0804030202020204" pitchFamily="34" charset="0"/>
              </a:rPr>
              <a:t>Click to add Title</a:t>
            </a:r>
            <a:endParaRPr lang="en-IN" sz="48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5624793" y="4920411"/>
            <a:ext cx="1160" cy="1428"/>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Tree>
    <p:extLst>
      <p:ext uri="{BB962C8B-B14F-4D97-AF65-F5344CB8AC3E}">
        <p14:creationId xmlns:p14="http://schemas.microsoft.com/office/powerpoint/2010/main" val="3009724158"/>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2 Line Title, Infographics and Caption">
  <p:cSld name="3_2 Line Title, Infographics and Caption">
    <p:spTree>
      <p:nvGrpSpPr>
        <p:cNvPr id="1" name="Shape 53"/>
        <p:cNvGrpSpPr/>
        <p:nvPr/>
      </p:nvGrpSpPr>
      <p:grpSpPr>
        <a:xfrm>
          <a:off x="0" y="0"/>
          <a:ext cx="0" cy="0"/>
          <a:chOff x="0" y="0"/>
          <a:chExt cx="0" cy="0"/>
        </a:xfrm>
      </p:grpSpPr>
      <p:sp>
        <p:nvSpPr>
          <p:cNvPr id="54" name="Google Shape;54;p37"/>
          <p:cNvSpPr/>
          <p:nvPr/>
        </p:nvSpPr>
        <p:spPr>
          <a:xfrm>
            <a:off x="-1" y="800101"/>
            <a:ext cx="12192001" cy="6057899"/>
          </a:xfrm>
          <a:prstGeom prst="rect">
            <a:avLst/>
          </a:prstGeom>
          <a:solidFill>
            <a:schemeClr val="lt1"/>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5" name="Google Shape;55;p37"/>
          <p:cNvSpPr/>
          <p:nvPr/>
        </p:nvSpPr>
        <p:spPr>
          <a:xfrm>
            <a:off x="-3" y="-26732"/>
            <a:ext cx="12192001" cy="6858000"/>
          </a:xfrm>
          <a:prstGeom prst="rect">
            <a:avLst/>
          </a:prstGeom>
          <a:blipFill rotWithShape="1">
            <a:blip r:embed="rId2">
              <a:alphaModFix amt="17000"/>
            </a:blip>
            <a:stretch>
              <a:fillRect/>
            </a:stretch>
          </a:blip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56" name="Google Shape;56;p37"/>
          <p:cNvSpPr>
            <a:spLocks noGrp="1"/>
          </p:cNvSpPr>
          <p:nvPr>
            <p:ph type="pic" idx="2"/>
          </p:nvPr>
        </p:nvSpPr>
        <p:spPr>
          <a:xfrm>
            <a:off x="-3" y="-16149"/>
            <a:ext cx="12192003"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7" name="Google Shape;57;p37"/>
          <p:cNvSpPr>
            <a:spLocks noGrp="1"/>
          </p:cNvSpPr>
          <p:nvPr>
            <p:ph type="pic" idx="3"/>
          </p:nvPr>
        </p:nvSpPr>
        <p:spPr>
          <a:xfrm>
            <a:off x="13627646" y="-5142546"/>
            <a:ext cx="12192001" cy="6863567"/>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1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8" name="Google Shape;58;p3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9pPr>
          </a:lstStyle>
          <a:p>
            <a:fld id="{00000000-1234-1234-1234-123412341234}" type="slidenum">
              <a:rPr lang="en-IN" smtClean="0"/>
              <a:pPr/>
              <a:t>‹#›</a:t>
            </a:fld>
            <a:endParaRPr lang="en-IN"/>
          </a:p>
        </p:txBody>
      </p:sp>
      <p:sp>
        <p:nvSpPr>
          <p:cNvPr id="60" name="Google Shape;60;p37"/>
          <p:cNvSpPr txBox="1">
            <a:spLocks noGrp="1"/>
          </p:cNvSpPr>
          <p:nvPr>
            <p:ph type="body" idx="1"/>
          </p:nvPr>
        </p:nvSpPr>
        <p:spPr>
          <a:xfrm>
            <a:off x="4285131" y="4652963"/>
            <a:ext cx="7140108" cy="1116012"/>
          </a:xfrm>
          <a:prstGeom prst="rect">
            <a:avLst/>
          </a:prstGeom>
          <a:noFill/>
          <a:ln>
            <a:noFill/>
          </a:ln>
        </p:spPr>
        <p:txBody>
          <a:bodyPr spcFirstLastPara="1" wrap="square" lIns="91425" tIns="45700" rIns="91425" bIns="45700" anchor="t" anchorCtr="0">
            <a:noAutofit/>
          </a:bodyPr>
          <a:lstStyle>
            <a:lvl1pPr marL="609585" marR="0" lvl="0" indent="-406390" algn="l" rtl="0">
              <a:lnSpc>
                <a:spcPct val="90000"/>
              </a:lnSpc>
              <a:spcBef>
                <a:spcPts val="1000"/>
              </a:spcBef>
              <a:spcAft>
                <a:spcPts val="0"/>
              </a:spcAft>
              <a:buClr>
                <a:schemeClr val="dk1"/>
              </a:buClr>
              <a:buSzPts val="1200"/>
              <a:buFont typeface="Arial"/>
              <a:buChar char="•"/>
              <a:defRPr sz="1600" b="0" i="0" u="none" strike="noStrike" cap="none">
                <a:solidFill>
                  <a:schemeClr val="dk1"/>
                </a:solidFill>
                <a:latin typeface="Proxima Nova"/>
                <a:ea typeface="Proxima Nova"/>
                <a:cs typeface="Proxima Nova"/>
                <a:sym typeface="Proxima Nova"/>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61" name="Google Shape;61;p37"/>
          <p:cNvPicPr preferRelativeResize="0"/>
          <p:nvPr/>
        </p:nvPicPr>
        <p:blipFill rotWithShape="1">
          <a:blip r:embed="rId3">
            <a:alphaModFix/>
          </a:blip>
          <a:srcRect/>
          <a:stretch/>
        </p:blipFill>
        <p:spPr>
          <a:xfrm>
            <a:off x="4285129" y="2979683"/>
            <a:ext cx="7164683" cy="1481067"/>
          </a:xfrm>
          <a:prstGeom prst="rect">
            <a:avLst/>
          </a:prstGeom>
          <a:noFill/>
          <a:ln>
            <a:noFill/>
          </a:ln>
        </p:spPr>
      </p:pic>
      <p:sp>
        <p:nvSpPr>
          <p:cNvPr id="62" name="Google Shape;62;p37"/>
          <p:cNvSpPr txBox="1"/>
          <p:nvPr/>
        </p:nvSpPr>
        <p:spPr>
          <a:xfrm>
            <a:off x="856223" y="813647"/>
            <a:ext cx="7324271" cy="1152525"/>
          </a:xfrm>
          <a:prstGeom prst="rect">
            <a:avLst/>
          </a:prstGeom>
          <a:noFill/>
          <a:ln>
            <a:noFill/>
          </a:ln>
        </p:spPr>
        <p:txBody>
          <a:bodyPr spcFirstLastPara="1" wrap="square" lIns="91433" tIns="45700" rIns="91433" bIns="45700"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4800" b="0" i="0" u="none" strike="noStrike" cap="none">
                <a:solidFill>
                  <a:srgbClr val="F5333F"/>
                </a:solidFill>
                <a:latin typeface="Arial"/>
                <a:ea typeface="Arial"/>
                <a:cs typeface="Arial"/>
                <a:sym typeface="Arial"/>
              </a:rPr>
              <a:t>Click to add Title</a:t>
            </a:r>
            <a:endParaRPr sz="4800" b="0" i="0" u="none" strike="noStrike" cap="none">
              <a:solidFill>
                <a:srgbClr val="F5333F"/>
              </a:solidFill>
              <a:latin typeface="Arial"/>
              <a:ea typeface="Arial"/>
              <a:cs typeface="Arial"/>
              <a:sym typeface="Arial"/>
            </a:endParaRPr>
          </a:p>
        </p:txBody>
      </p:sp>
      <p:sp>
        <p:nvSpPr>
          <p:cNvPr id="63" name="Google Shape;63;p37"/>
          <p:cNvSpPr/>
          <p:nvPr/>
        </p:nvSpPr>
        <p:spPr>
          <a:xfrm>
            <a:off x="15624793" y="4920411"/>
            <a:ext cx="1160" cy="1428"/>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87097084"/>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D584585-C969-4944-B952-A44B5EBDFD06}"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56245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0B1773-EFE8-4A98-8826-8A236230A3CC}"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35530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078222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4585-C969-4944-B952-A44B5EBDFD06}"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68377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584585-C969-4944-B952-A44B5EBDFD06}"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4562665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584585-C969-4944-B952-A44B5EBDFD06}" type="datetimeFigureOut">
              <a:rPr lang="en-US" smtClean="0"/>
              <a:t>3/26/2022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6493645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84585-C969-4944-B952-A44B5EBDFD06}" type="datetimeFigureOut">
              <a:rPr lang="en-US" smtClean="0"/>
              <a:t>3/26/2022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732881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584585-C969-4944-B952-A44B5EBDFD06}" type="datetimeFigureOut">
              <a:rPr lang="en-US" smtClean="0"/>
              <a:t>3/26/2022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2387220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3527343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D584585-C969-4944-B952-A44B5EBDFD06}" type="datetimeFigureOut">
              <a:rPr lang="en-US" smtClean="0"/>
              <a:t>3/26/2022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4138343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9969565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584585-C969-4944-B952-A44B5EBDFD06}" type="datetimeFigureOut">
              <a:rPr lang="en-US" smtClean="0"/>
              <a:t>3/26/2022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8F727-1DBB-48D1-830B-B359B8102E07}" type="slidenum">
              <a:rPr lang="en-US" smtClean="0"/>
              <a:t>‹#›</a:t>
            </a:fld>
            <a:endParaRPr lang="en-US"/>
          </a:p>
        </p:txBody>
      </p:sp>
    </p:spTree>
    <p:extLst>
      <p:ext uri="{BB962C8B-B14F-4D97-AF65-F5344CB8AC3E}">
        <p14:creationId xmlns:p14="http://schemas.microsoft.com/office/powerpoint/2010/main" val="1317302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A6252D-2CD1-42BE-A1E8-D71CBC506171}"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80573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85228" y="6205183"/>
            <a:ext cx="2743200" cy="365125"/>
          </a:xfrm>
        </p:spPr>
        <p:txBody>
          <a:bodyPr/>
          <a:lstStyle>
            <a:lvl1pPr>
              <a:defRPr>
                <a:solidFill>
                  <a:srgbClr val="E72D40"/>
                </a:solidFill>
              </a:defRPr>
            </a:lvl1pPr>
          </a:lstStyle>
          <a:p>
            <a:fld id="{C65558FE-7BAE-4F41-B1DE-C9E081343886}" type="datetime1">
              <a:rPr lang="en-IN" smtClean="0"/>
              <a:t>26-03-2022</a:t>
            </a:fld>
            <a:endParaRPr lang="en-IN" dirty="0"/>
          </a:p>
        </p:txBody>
      </p:sp>
      <p:sp>
        <p:nvSpPr>
          <p:cNvPr id="6" name="Slide Number Placeholder 5"/>
          <p:cNvSpPr>
            <a:spLocks noGrp="1"/>
          </p:cNvSpPr>
          <p:nvPr>
            <p:ph type="sldNum" sz="quarter" idx="12"/>
          </p:nvPr>
        </p:nvSpPr>
        <p:spPr>
          <a:xfrm>
            <a:off x="8822635" y="5349875"/>
            <a:ext cx="2743200" cy="365125"/>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1"/>
            <a:ext cx="12192000" cy="62051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5229" y="762517"/>
            <a:ext cx="2743200" cy="731991"/>
          </a:xfrm>
          <a:prstGeom prst="rect">
            <a:avLst/>
          </a:prstGeom>
        </p:spPr>
      </p:pic>
    </p:spTree>
    <p:extLst>
      <p:ext uri="{BB962C8B-B14F-4D97-AF65-F5344CB8AC3E}">
        <p14:creationId xmlns:p14="http://schemas.microsoft.com/office/powerpoint/2010/main" val="1286898666"/>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C9385-524F-4F86-B4E2-DB21908D6722}" type="datetime6">
              <a:rPr lang="en-US" smtClean="0">
                <a:solidFill>
                  <a:prstClr val="black">
                    <a:tint val="75000"/>
                  </a:prstClr>
                </a:solidFill>
              </a:rPr>
              <a:pPr/>
              <a:t>March 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3940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CBEB58-F009-4BA5-AB3C-5C645834AF8E}" type="datetime6">
              <a:rPr lang="en-US" smtClean="0">
                <a:solidFill>
                  <a:prstClr val="black">
                    <a:tint val="75000"/>
                  </a:prstClr>
                </a:solidFill>
              </a:rPr>
              <a:pPr/>
              <a:t>March 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9" name="Slide Number Placeholder 8"/>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888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BA7CEF-8B01-49E2-9A24-D34041E01559}" type="datetime6">
              <a:rPr lang="en-US" smtClean="0">
                <a:solidFill>
                  <a:prstClr val="black">
                    <a:tint val="75000"/>
                  </a:prstClr>
                </a:solidFill>
              </a:rPr>
              <a:pPr/>
              <a:t>March 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5" name="Slide Number Placeholder 4"/>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9332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969194-27B9-4750-AB47-511FFF9C76FF}" type="datetime6">
              <a:rPr lang="en-US" smtClean="0">
                <a:solidFill>
                  <a:prstClr val="black">
                    <a:tint val="75000"/>
                  </a:prstClr>
                </a:solidFill>
              </a:rPr>
              <a:pPr/>
              <a:t>March 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4" name="Slide Number Placeholder 3"/>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9727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79142E-520B-4E26-8A20-BE9547731EC2}" type="datetime6">
              <a:rPr lang="en-US" smtClean="0">
                <a:solidFill>
                  <a:prstClr val="black">
                    <a:tint val="75000"/>
                  </a:prstClr>
                </a:solidFill>
              </a:rPr>
              <a:pPr/>
              <a:t>March 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67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19C4D0-ADE3-423D-AC9D-FBC82276247D}" type="datetime6">
              <a:rPr lang="en-US" smtClean="0">
                <a:solidFill>
                  <a:prstClr val="black">
                    <a:tint val="75000"/>
                  </a:prstClr>
                </a:solidFill>
              </a:rPr>
              <a:pPr/>
              <a:t>March 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a:solidFill>
                  <a:prstClr val="black">
                    <a:tint val="75000"/>
                  </a:prstClr>
                </a:solidFill>
              </a:rPr>
              <a:t>Proprietary &amp; Confidential www.xceedance.com</a:t>
            </a:r>
          </a:p>
        </p:txBody>
      </p:sp>
      <p:sp>
        <p:nvSpPr>
          <p:cNvPr id="7" name="Slide Number Placeholder 6"/>
          <p:cNvSpPr>
            <a:spLocks noGrp="1"/>
          </p:cNvSpPr>
          <p:nvPr>
            <p:ph type="sldNum" sz="quarter" idx="12"/>
          </p:nvPr>
        </p:nvSpPr>
        <p:spPr/>
        <p:txBody>
          <a:body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901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275526-9793-442C-95DA-26A5D5462BB2}" type="datetime6">
              <a:rPr lang="en-US" smtClean="0">
                <a:solidFill>
                  <a:prstClr val="black">
                    <a:tint val="75000"/>
                  </a:prstClr>
                </a:solidFill>
              </a:rPr>
              <a:pPr/>
              <a:t>March 22</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Proprietary &amp; Confidential www.xceedance.com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9B418-3208-4F69-B0B1-9F68A180285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93616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8" r:id="rId15"/>
    <p:sldLayoutId id="2147483694" r:id="rId16"/>
    <p:sldLayoutId id="2147483695" r:id="rId17"/>
    <p:sldLayoutId id="2147483696" r:id="rId1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584585-C969-4944-B952-A44B5EBDFD06}" type="datetimeFigureOut">
              <a:rPr lang="en-US" smtClean="0"/>
              <a:t>3/26/2022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8F727-1DBB-48D1-830B-B359B8102E07}" type="slidenum">
              <a:rPr lang="en-US" smtClean="0"/>
              <a:t>‹#›</a:t>
            </a:fld>
            <a:endParaRPr lang="en-US"/>
          </a:p>
        </p:txBody>
      </p:sp>
    </p:spTree>
    <p:extLst>
      <p:ext uri="{BB962C8B-B14F-4D97-AF65-F5344CB8AC3E}">
        <p14:creationId xmlns:p14="http://schemas.microsoft.com/office/powerpoint/2010/main" val="2932340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4.jpe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customXml" Target="../ink/ink9.xml"/><Relationship Id="rId4" Type="http://schemas.openxmlformats.org/officeDocument/2006/relationships/hyperlink" Target="https://en.wikipedia.org/wiki/Levenshtein_distanc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customXml" Target="../ink/ink10.xml"/><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46.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1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www.nltk.org/book/ch08.html" TargetMode="External"/><Relationship Id="rId2" Type="http://schemas.openxmlformats.org/officeDocument/2006/relationships/image" Target="../media/image50.png"/><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customXml" Target="../ink/ink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6.xml"/><Relationship Id="rId5" Type="http://schemas.openxmlformats.org/officeDocument/2006/relationships/image" Target="../media/image54.png"/><Relationship Id="rId4" Type="http://schemas.openxmlformats.org/officeDocument/2006/relationships/customXml" Target="../ink/ink16.xml"/></Relationships>
</file>

<file path=ppt/slides/_rels/slide24.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5.png"/><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customXml" Target="../ink/ink1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customXml" Target="../ink/ink18.xml"/><Relationship Id="rId5" Type="http://schemas.openxmlformats.org/officeDocument/2006/relationships/image" Target="../media/image58.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customXml" Target="../ink/ink19.xml"/><Relationship Id="rId5" Type="http://schemas.openxmlformats.org/officeDocument/2006/relationships/image" Target="../media/image58.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IiCbNhHwsws" TargetMode="External"/><Relationship Id="rId2" Type="http://schemas.openxmlformats.org/officeDocument/2006/relationships/hyperlink" Target="https://www.cs.bgu.ac.il/~auto202/wiki.files/9a.pdf" TargetMode="Externa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customXml" Target="../ink/ink20.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21.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customXml" Target="../ink/ink2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6.xml"/><Relationship Id="rId5" Type="http://schemas.openxmlformats.org/officeDocument/2006/relationships/image" Target="../media/image69.png"/><Relationship Id="rId4" Type="http://schemas.openxmlformats.org/officeDocument/2006/relationships/customXml" Target="../ink/ink23.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72.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ustomXml" Target="../ink/ink2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2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customXml" Target="../ink/ink2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customXml" Target="../ink/ink2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15.xml"/><Relationship Id="rId4" Type="http://schemas.openxmlformats.org/officeDocument/2006/relationships/hyperlink" Target="https://fasttext.cc/" TargetMode="Externa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jp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hyperlink" Target="https://nlpforhackers.io/training-pos-tagger/" TargetMode="External"/><Relationship Id="rId13" Type="http://schemas.openxmlformats.org/officeDocument/2006/relationships/hyperlink" Target="https://pythonprogramming.net/wordnet-nltk-tutorial/" TargetMode="External"/><Relationship Id="rId18" Type="http://schemas.openxmlformats.org/officeDocument/2006/relationships/hyperlink" Target="https://www.youtube.com/watch?v=TsEGsdVJjuA" TargetMode="External"/><Relationship Id="rId3" Type="http://schemas.openxmlformats.org/officeDocument/2006/relationships/hyperlink" Target="https://machinelearningmastery.com/gentle-introduction-bag-words-model/" TargetMode="External"/><Relationship Id="rId7" Type="http://schemas.openxmlformats.org/officeDocument/2006/relationships/hyperlink" Target="https://nlp.stanford.edu/IR-book/html/htmledition/stemming-and-lemmatization-1.html" TargetMode="External"/><Relationship Id="rId12" Type="http://schemas.openxmlformats.org/officeDocument/2006/relationships/hyperlink" Target="https://www.commonlounge.com/discussion/d5abf44e9d09490b8653dd75feff760e" TargetMode="External"/><Relationship Id="rId17" Type="http://schemas.openxmlformats.org/officeDocument/2006/relationships/hyperlink" Target="https://arxiv.org/pdf/1411.2738.pdf" TargetMode="External"/><Relationship Id="rId2" Type="http://schemas.openxmlformats.org/officeDocument/2006/relationships/hyperlink" Target="https://regexone.com/" TargetMode="External"/><Relationship Id="rId16" Type="http://schemas.openxmlformats.org/officeDocument/2006/relationships/hyperlink" Target="https://www.youtube.com/watch?v=BuMu-bdoVrU" TargetMode="External"/><Relationship Id="rId1" Type="http://schemas.openxmlformats.org/officeDocument/2006/relationships/slideLayout" Target="../slideLayouts/slideLayout19.xml"/><Relationship Id="rId6" Type="http://schemas.openxmlformats.org/officeDocument/2006/relationships/hyperlink" Target="http://aimotion.blogspot.com/2011/12/machine-learning-with-python-meeting-tf.html" TargetMode="External"/><Relationship Id="rId11" Type="http://schemas.openxmlformats.org/officeDocument/2006/relationships/hyperlink" Target="https://www.commonlounge.com/discussion/1ef22e14f82444b090c8368f9444ba78" TargetMode="External"/><Relationship Id="rId5" Type="http://schemas.openxmlformats.org/officeDocument/2006/relationships/hyperlink" Target="http://blog.christianperone.com/2011/09/machine-learning-text-feature-extraction-tf-idf-part-i/" TargetMode="External"/><Relationship Id="rId15" Type="http://schemas.openxmlformats.org/officeDocument/2006/relationships/hyperlink" Target="http://tomkdickinson.co.uk/2017/05/combining-wordnet-and-conceptnet-in-neo4j/" TargetMode="External"/><Relationship Id="rId10" Type="http://schemas.openxmlformats.org/officeDocument/2006/relationships/hyperlink" Target="https://towardsdatascience.com/part-of-speech-tagging-with-hidden-markov-chain-models-e9fccc835c0e" TargetMode="External"/><Relationship Id="rId4" Type="http://schemas.openxmlformats.org/officeDocument/2006/relationships/hyperlink" Target="https://stevenloria.com/tf-idf/" TargetMode="External"/><Relationship Id="rId9" Type="http://schemas.openxmlformats.org/officeDocument/2006/relationships/hyperlink" Target="https://pythonprogramming.net/part-of-speech-tagging-nltk-tutorial/" TargetMode="External"/><Relationship Id="rId14" Type="http://schemas.openxmlformats.org/officeDocument/2006/relationships/hyperlink" Target="http://conceptnet.io/"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paperswithcode.com/area/natural-language-processing" TargetMode="External"/><Relationship Id="rId3" Type="http://schemas.openxmlformats.org/officeDocument/2006/relationships/hyperlink" Target="https://github.com/hundredblocks/concrete_NLP_tutorial" TargetMode="External"/><Relationship Id="rId7" Type="http://schemas.openxmlformats.org/officeDocument/2006/relationships/hyperlink" Target="https://www.analyticsvidhya.com/blog/2017/01/ultimate-guide-to-understand-implement-natural-language-processing-codes-in-python/" TargetMode="External"/><Relationship Id="rId2" Type="http://schemas.openxmlformats.org/officeDocument/2006/relationships/hyperlink" Target="https://nbviewer.jupyter.org/github/TiesdeKok/Python_NLP_Tutorial/blob/master/NLP_Notebook.ipynb" TargetMode="External"/><Relationship Id="rId1" Type="http://schemas.openxmlformats.org/officeDocument/2006/relationships/slideLayout" Target="../slideLayouts/slideLayout19.xml"/><Relationship Id="rId6" Type="http://schemas.openxmlformats.org/officeDocument/2006/relationships/hyperlink" Target="https://blog.insightdatascience.com/how-to-solve-90-of-nlp-problems-a-step-by-step-guide-fda605278e4e" TargetMode="External"/><Relationship Id="rId5" Type="http://schemas.openxmlformats.org/officeDocument/2006/relationships/hyperlink" Target="https://medium.com/machine-learning-in-practice/over-150-of-the-best-machine-learning-nlp-and-python-tutorials-ive-found-ffce2939bd78" TargetMode="External"/><Relationship Id="rId4" Type="http://schemas.openxmlformats.org/officeDocument/2006/relationships/hyperlink" Target="https://www.youtube.com/watch?v=OQQ-W_63UgQ&amp;list=PL3FW7Lu3i5Jsnh1rnUwq_TcylNr7EkRe6" TargetMode="External"/><Relationship Id="rId9" Type="http://schemas.openxmlformats.org/officeDocument/2006/relationships/hyperlink" Target="http://nlpprogress.com/"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8.jpe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5333" dirty="0">
                <a:latin typeface="Proxima Nova Light" panose="02000506030000020004" pitchFamily="2" charset="77"/>
              </a:rPr>
              <a:t>PG Diploma in ML/AI</a:t>
            </a:r>
            <a:endParaRPr lang="en-IN" sz="5333"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5" y="954717"/>
            <a:ext cx="4977851"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26-03-2022</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9049" y="1124383"/>
            <a:ext cx="10959058" cy="5078313"/>
          </a:xfrm>
          <a:prstGeom prst="rect">
            <a:avLst/>
          </a:prstGeom>
        </p:spPr>
        <p:txBody>
          <a:bodyPr wrap="square">
            <a:spAutoFit/>
          </a:bodyPr>
          <a:lstStyle/>
          <a:p>
            <a:pPr marL="285750" indent="-285750">
              <a:buFont typeface="Arial" panose="020B0604020202020204" pitchFamily="34" charset="0"/>
              <a:buChar char="•"/>
            </a:pPr>
            <a:r>
              <a:rPr lang="en-US" b="0" i="0" dirty="0">
                <a:effectLst/>
                <a:latin typeface="Gill Sans MT" panose="020B0502020104020203" pitchFamily="34" charset="0"/>
              </a:rPr>
              <a:t>Stemming, in literal terms, is the process of cutting down the branches of a tree to its stem.</a:t>
            </a:r>
            <a:endParaRPr lang="en-US" dirty="0">
              <a:latin typeface="Gill Sans MT" panose="020B0502020104020203" pitchFamily="34" charset="0"/>
            </a:endParaRPr>
          </a:p>
          <a:p>
            <a:pPr marL="742950" lvl="1" indent="-285750">
              <a:buFont typeface="Wingdings" panose="05000000000000000000" pitchFamily="2" charset="2"/>
              <a:buChar char="Ø"/>
            </a:pPr>
            <a:r>
              <a:rPr lang="en-US" b="0" i="0" dirty="0">
                <a:effectLst/>
                <a:latin typeface="Gill Sans MT" panose="020B0502020104020203" pitchFamily="34" charset="0"/>
              </a:rPr>
              <a:t>Language dependent</a:t>
            </a:r>
          </a:p>
          <a:p>
            <a:pPr marL="742950" lvl="1" indent="-285750">
              <a:buFont typeface="Wingdings" panose="05000000000000000000" pitchFamily="2" charset="2"/>
              <a:buChar char="Ø"/>
            </a:pPr>
            <a:r>
              <a:rPr lang="en-US" altLang="en-US" dirty="0">
                <a:latin typeface="Gill Sans MT" panose="020B0502020104020203" pitchFamily="34" charset="0"/>
              </a:rPr>
              <a:t>e.g., </a:t>
            </a:r>
            <a:r>
              <a:rPr lang="en-US" altLang="en-US" b="1" i="1" dirty="0">
                <a:latin typeface="Gill Sans MT" panose="020B0502020104020203" pitchFamily="34" charset="0"/>
              </a:rPr>
              <a:t>automate(s), automatic, automation</a:t>
            </a:r>
            <a:r>
              <a:rPr lang="en-US" altLang="en-US" dirty="0">
                <a:latin typeface="Gill Sans MT" panose="020B0502020104020203" pitchFamily="34" charset="0"/>
              </a:rPr>
              <a:t> all reduced to </a:t>
            </a:r>
            <a:r>
              <a:rPr lang="en-US" altLang="en-US" b="1" i="1" dirty="0">
                <a:latin typeface="Gill Sans MT" panose="020B0502020104020203" pitchFamily="34" charset="0"/>
              </a:rPr>
              <a:t>automat</a:t>
            </a:r>
            <a:r>
              <a:rPr lang="en-US" altLang="en-US" dirty="0">
                <a:latin typeface="Gill Sans MT" panose="020B0502020104020203" pitchFamily="34" charset="0"/>
              </a:rPr>
              <a:t>.</a:t>
            </a:r>
          </a:p>
          <a:p>
            <a:pPr marL="742950" lvl="1" indent="-285750">
              <a:buFont typeface="Wingdings" panose="05000000000000000000" pitchFamily="2" charset="2"/>
              <a:buChar char="Ø"/>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Stemmer operates on a single word without knowledge of the context, and therefore cannot discriminate between words which have different meanings depending on part of speech.</a:t>
            </a:r>
          </a:p>
          <a:p>
            <a:pPr marL="285750" indent="-285750">
              <a:buFont typeface="Arial" panose="020B0604020202020204" pitchFamily="34" charset="0"/>
              <a:buChar char="•"/>
            </a:pPr>
            <a:endParaRPr lang="en-US" alt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However, stemmers are typically easier to implement and run faster, and the reduced accuracy may not matter for some applications.</a:t>
            </a:r>
            <a:endParaRPr lang="en-US" altLang="en-US" dirty="0">
              <a:latin typeface="Gill Sans MT" panose="020B0502020104020203" pitchFamily="34" charset="0"/>
            </a:endParaRP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Porter’s Algorithm </a:t>
            </a:r>
          </a:p>
          <a:p>
            <a:pPr marL="742950" lvl="1" indent="-285750">
              <a:buFont typeface="Wingdings" panose="05000000000000000000" pitchFamily="2" charset="2"/>
              <a:buChar char="Ø"/>
            </a:pPr>
            <a:r>
              <a:rPr lang="en-US" altLang="en-US" dirty="0">
                <a:latin typeface="Gill Sans MT" panose="020B0502020104020203" pitchFamily="34" charset="0"/>
              </a:rPr>
              <a:t>	rule based stemmer</a:t>
            </a:r>
          </a:p>
          <a:p>
            <a:pPr marL="742950" lvl="1" indent="-285750">
              <a:buFont typeface="Wingdings" panose="05000000000000000000" pitchFamily="2" charset="2"/>
              <a:buChar char="Ø"/>
            </a:pPr>
            <a:r>
              <a:rPr lang="en-US" altLang="en-US" dirty="0">
                <a:latin typeface="Gill Sans MT" panose="020B0502020104020203" pitchFamily="34" charset="0"/>
              </a:rPr>
              <a:t>	produces stems, makes a number of mistakes</a:t>
            </a:r>
          </a:p>
          <a:p>
            <a:pPr lvl="1"/>
            <a:endParaRPr lang="en-US" alt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Krovetz Algorithm</a:t>
            </a:r>
          </a:p>
          <a:p>
            <a:pPr marL="742950" lvl="1" indent="-285750">
              <a:buFont typeface="Wingdings" panose="05000000000000000000" pitchFamily="2" charset="2"/>
              <a:buChar char="Ø"/>
            </a:pPr>
            <a:r>
              <a:rPr lang="en-US" altLang="en-US" dirty="0">
                <a:latin typeface="Gill Sans MT" panose="020B0502020104020203" pitchFamily="34" charset="0"/>
              </a:rPr>
              <a:t>	algorithm + dictionary</a:t>
            </a:r>
          </a:p>
          <a:p>
            <a:pPr marL="742950" lvl="1" indent="-285750">
              <a:buFont typeface="Wingdings" panose="05000000000000000000" pitchFamily="2" charset="2"/>
              <a:buChar char="Ø"/>
            </a:pPr>
            <a:r>
              <a:rPr lang="en-US" altLang="en-US" dirty="0">
                <a:latin typeface="Gill Sans MT" panose="020B0502020104020203" pitchFamily="34" charset="0"/>
              </a:rPr>
              <a:t>	if not found </a:t>
            </a:r>
            <a:r>
              <a:rPr lang="en-US" altLang="en-US" dirty="0">
                <a:latin typeface="Gill Sans MT" panose="020B0502020104020203" pitchFamily="34" charset="0"/>
                <a:sym typeface="Wingdings" panose="05000000000000000000" pitchFamily="2" charset="2"/>
              </a:rPr>
              <a:t> strip suffix, lookup again</a:t>
            </a:r>
          </a:p>
          <a:p>
            <a:pPr marL="742950" lvl="1" indent="-285750">
              <a:buFont typeface="Wingdings" panose="05000000000000000000" pitchFamily="2" charset="2"/>
              <a:buChar char="Ø"/>
            </a:pPr>
            <a:r>
              <a:rPr lang="en-US" altLang="en-US" dirty="0">
                <a:latin typeface="Gill Sans MT" panose="020B0502020104020203" pitchFamily="34" charset="0"/>
                <a:sym typeface="Wingdings" panose="05000000000000000000" pitchFamily="2" charset="2"/>
              </a:rPr>
              <a:t>	produces “words” not stems</a:t>
            </a:r>
            <a:r>
              <a:rPr lang="en-US" altLang="en-US" dirty="0">
                <a:latin typeface="Gill Sans MT" panose="020B0502020104020203" pitchFamily="34" charset="0"/>
              </a:rPr>
              <a:t> </a:t>
            </a:r>
          </a:p>
        </p:txBody>
      </p:sp>
      <p:sp>
        <p:nvSpPr>
          <p:cNvPr id="7" name="Title 6">
            <a:extLst>
              <a:ext uri="{FF2B5EF4-FFF2-40B4-BE49-F238E27FC236}">
                <a16:creationId xmlns:a16="http://schemas.microsoft.com/office/drawing/2014/main" id="{58D7235D-D32A-434C-8D25-BDBE0FB36EE3}"/>
              </a:ext>
            </a:extLst>
          </p:cNvPr>
          <p:cNvSpPr>
            <a:spLocks noGrp="1"/>
          </p:cNvSpPr>
          <p:nvPr>
            <p:ph type="title"/>
          </p:nvPr>
        </p:nvSpPr>
        <p:spPr/>
        <p:txBody>
          <a:bodyPr/>
          <a:lstStyle/>
          <a:p>
            <a:r>
              <a:rPr lang="en-IN" dirty="0"/>
              <a:t>STEMMING</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AB57F5D-2512-47B6-8EE6-AA7327174062}"/>
                  </a:ext>
                </a:extLst>
              </p14:cNvPr>
              <p14:cNvContentPartPr/>
              <p14:nvPr/>
            </p14:nvContentPartPr>
            <p14:xfrm>
              <a:off x="216360" y="1121400"/>
              <a:ext cx="495360" cy="385560"/>
            </p14:xfrm>
          </p:contentPart>
        </mc:Choice>
        <mc:Fallback>
          <p:pic>
            <p:nvPicPr>
              <p:cNvPr id="2" name="Ink 1">
                <a:extLst>
                  <a:ext uri="{FF2B5EF4-FFF2-40B4-BE49-F238E27FC236}">
                    <a16:creationId xmlns:a16="http://schemas.microsoft.com/office/drawing/2014/main" id="{3AB57F5D-2512-47B6-8EE6-AA7327174062}"/>
                  </a:ext>
                </a:extLst>
              </p:cNvPr>
              <p:cNvPicPr/>
              <p:nvPr/>
            </p:nvPicPr>
            <p:blipFill>
              <a:blip r:embed="rId3"/>
              <a:stretch>
                <a:fillRect/>
              </a:stretch>
            </p:blipFill>
            <p:spPr>
              <a:xfrm>
                <a:off x="207000" y="1112040"/>
                <a:ext cx="514080" cy="404280"/>
              </a:xfrm>
              <a:prstGeom prst="rect">
                <a:avLst/>
              </a:prstGeom>
            </p:spPr>
          </p:pic>
        </mc:Fallback>
      </mc:AlternateContent>
    </p:spTree>
    <p:extLst>
      <p:ext uri="{BB962C8B-B14F-4D97-AF65-F5344CB8AC3E}">
        <p14:creationId xmlns:p14="http://schemas.microsoft.com/office/powerpoint/2010/main" val="3821567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44053" y="1124383"/>
            <a:ext cx="10590662" cy="369332"/>
          </a:xfrm>
          <a:prstGeom prst="rect">
            <a:avLst/>
          </a:prstGeom>
        </p:spPr>
        <p:txBody>
          <a:bodyPr wrap="square">
            <a:spAutoFit/>
          </a:bodyPr>
          <a:lstStyle/>
          <a:p>
            <a:pPr marL="285750" indent="-285750">
              <a:buFont typeface="Arial" panose="020B0604020202020204" pitchFamily="34" charset="0"/>
              <a:buChar char="•"/>
            </a:pPr>
            <a:endParaRPr lang="en-US" altLang="en-US" dirty="0">
              <a:solidFill>
                <a:schemeClr val="tx2">
                  <a:lumMod val="75000"/>
                </a:schemeClr>
              </a:solidFill>
              <a:latin typeface="Gill Sans MT" panose="020B0502020104020203" pitchFamily="34" charset="0"/>
            </a:endParaRPr>
          </a:p>
        </p:txBody>
      </p:sp>
      <p:sp>
        <p:nvSpPr>
          <p:cNvPr id="7" name="Rectangle 6"/>
          <p:cNvSpPr/>
          <p:nvPr/>
        </p:nvSpPr>
        <p:spPr>
          <a:xfrm>
            <a:off x="619052" y="1001551"/>
            <a:ext cx="10907540" cy="2862322"/>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Lemmatization is closely related to stemming.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In linguistics, it is the process of grouping together the different inflected forms of a word so they can be analyzed as a single item.</a:t>
            </a:r>
          </a:p>
          <a:p>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Lemmatization changes the verb form, while keeping the meaning of the word the same.</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altLang="en-US" dirty="0">
                <a:latin typeface="Gill Sans MT" panose="020B0502020104020203" pitchFamily="34" charset="0"/>
              </a:rPr>
              <a:t>Stemming will reduce “Worker” and  “Speaker” to “Work” and  “Speak” respectively while lemmatization will reduce them to “Worker” and  “Speaker”  because </a:t>
            </a:r>
            <a:r>
              <a:rPr lang="en-US" dirty="0">
                <a:latin typeface="Gill Sans MT" panose="020B0502020104020203" pitchFamily="34" charset="0"/>
              </a:rPr>
              <a:t>“Worker” is not an inflected form of “Work“, neither is “Speaker” an inflected form of “Speak”. </a:t>
            </a:r>
            <a:endParaRPr lang="en-US" altLang="en-US" dirty="0">
              <a:latin typeface="Gill Sans MT" panose="020B0502020104020203" pitchFamily="34" charset="0"/>
            </a:endParaRPr>
          </a:p>
        </p:txBody>
      </p:sp>
      <p:pic>
        <p:nvPicPr>
          <p:cNvPr id="3074" name="Picture 2" descr="Image result for stemming and lemmatization examples"/>
          <p:cNvPicPr>
            <a:picLocks noChangeAspect="1" noChangeArrowheads="1"/>
          </p:cNvPicPr>
          <p:nvPr/>
        </p:nvPicPr>
        <p:blipFill rotWithShape="1">
          <a:blip r:embed="rId2">
            <a:extLst>
              <a:ext uri="{28A0092B-C50C-407E-A947-70E740481C1C}">
                <a14:useLocalDpi xmlns:a14="http://schemas.microsoft.com/office/drawing/2010/main" val="0"/>
              </a:ext>
            </a:extLst>
          </a:blip>
          <a:srcRect l="2347" t="21822" r="16316" b="18179"/>
          <a:stretch/>
        </p:blipFill>
        <p:spPr bwMode="auto">
          <a:xfrm>
            <a:off x="3882104" y="3986705"/>
            <a:ext cx="4914558" cy="2658695"/>
          </a:xfrm>
          <a:prstGeom prst="rect">
            <a:avLst/>
          </a:prstGeom>
        </p:spPr>
        <p:style>
          <a:lnRef idx="2">
            <a:schemeClr val="dk1"/>
          </a:lnRef>
          <a:fillRef idx="1">
            <a:schemeClr val="lt1"/>
          </a:fillRef>
          <a:effectRef idx="0">
            <a:schemeClr val="dk1"/>
          </a:effectRef>
          <a:fontRef idx="minor">
            <a:schemeClr val="dk1"/>
          </a:fontRef>
        </p:style>
      </p:pic>
      <p:sp>
        <p:nvSpPr>
          <p:cNvPr id="8" name="Title 7">
            <a:extLst>
              <a:ext uri="{FF2B5EF4-FFF2-40B4-BE49-F238E27FC236}">
                <a16:creationId xmlns:a16="http://schemas.microsoft.com/office/drawing/2014/main" id="{38C1CC8C-47ED-4626-A5DD-BD09CE4AEA21}"/>
              </a:ext>
            </a:extLst>
          </p:cNvPr>
          <p:cNvSpPr>
            <a:spLocks noGrp="1"/>
          </p:cNvSpPr>
          <p:nvPr>
            <p:ph type="title"/>
          </p:nvPr>
        </p:nvSpPr>
        <p:spPr/>
        <p:txBody>
          <a:bodyPr/>
          <a:lstStyle/>
          <a:p>
            <a:r>
              <a:rPr lang="en-IN" dirty="0"/>
              <a:t>LEMMATIZATION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3198696-40E8-48B3-82F9-166C40BBE3CE}"/>
                  </a:ext>
                </a:extLst>
              </p14:cNvPr>
              <p14:cNvContentPartPr/>
              <p14:nvPr/>
            </p14:nvContentPartPr>
            <p14:xfrm>
              <a:off x="3078720" y="3554640"/>
              <a:ext cx="4452480" cy="775080"/>
            </p14:xfrm>
          </p:contentPart>
        </mc:Choice>
        <mc:Fallback>
          <p:pic>
            <p:nvPicPr>
              <p:cNvPr id="2" name="Ink 1">
                <a:extLst>
                  <a:ext uri="{FF2B5EF4-FFF2-40B4-BE49-F238E27FC236}">
                    <a16:creationId xmlns:a16="http://schemas.microsoft.com/office/drawing/2014/main" id="{F3198696-40E8-48B3-82F9-166C40BBE3CE}"/>
                  </a:ext>
                </a:extLst>
              </p:cNvPr>
              <p:cNvPicPr/>
              <p:nvPr/>
            </p:nvPicPr>
            <p:blipFill>
              <a:blip r:embed="rId4"/>
              <a:stretch>
                <a:fillRect/>
              </a:stretch>
            </p:blipFill>
            <p:spPr>
              <a:xfrm>
                <a:off x="3069360" y="3545280"/>
                <a:ext cx="4471200" cy="793800"/>
              </a:xfrm>
              <a:prstGeom prst="rect">
                <a:avLst/>
              </a:prstGeom>
            </p:spPr>
          </p:pic>
        </mc:Fallback>
      </mc:AlternateContent>
    </p:spTree>
    <p:extLst>
      <p:ext uri="{BB962C8B-B14F-4D97-AF65-F5344CB8AC3E}">
        <p14:creationId xmlns:p14="http://schemas.microsoft.com/office/powerpoint/2010/main" val="2525962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0AF9-E42C-4D6B-B329-F329E5C01F9D}"/>
              </a:ext>
            </a:extLst>
          </p:cNvPr>
          <p:cNvSpPr>
            <a:spLocks noGrp="1"/>
          </p:cNvSpPr>
          <p:nvPr>
            <p:ph type="title"/>
          </p:nvPr>
        </p:nvSpPr>
        <p:spPr/>
        <p:txBody>
          <a:bodyPr/>
          <a:lstStyle/>
          <a:p>
            <a:r>
              <a:rPr lang="en-IN" dirty="0"/>
              <a:t>Why Phonetic Hashing ?</a:t>
            </a:r>
          </a:p>
        </p:txBody>
      </p:sp>
      <p:sp>
        <p:nvSpPr>
          <p:cNvPr id="8" name="TextBox 7">
            <a:extLst>
              <a:ext uri="{FF2B5EF4-FFF2-40B4-BE49-F238E27FC236}">
                <a16:creationId xmlns:a16="http://schemas.microsoft.com/office/drawing/2014/main" id="{BC7C73B4-CEA7-47B8-B003-1A1BA902A695}"/>
              </a:ext>
            </a:extLst>
          </p:cNvPr>
          <p:cNvSpPr txBox="1"/>
          <p:nvPr/>
        </p:nvSpPr>
        <p:spPr>
          <a:xfrm>
            <a:off x="656493" y="1321331"/>
            <a:ext cx="10879015" cy="666977"/>
          </a:xfrm>
          <a:prstGeom prst="rect">
            <a:avLst/>
          </a:prstGeom>
          <a:noFill/>
        </p:spPr>
        <p:txBody>
          <a:bodyPr wrap="square">
            <a:spAutoFit/>
          </a:bodyPr>
          <a:lstStyle/>
          <a:p>
            <a:pPr algn="ctr"/>
            <a:r>
              <a:rPr lang="en-US" sz="1867" dirty="0">
                <a:solidFill>
                  <a:srgbClr val="FF0000"/>
                </a:solidFill>
              </a:rPr>
              <a:t>There are some cases that can’t be handled either by stemming nor lemmatization. You need another preprocessing method in order to stem or lemmatize the words efficiently.</a:t>
            </a:r>
          </a:p>
        </p:txBody>
      </p:sp>
      <p:sp>
        <p:nvSpPr>
          <p:cNvPr id="10" name="TextBox 9">
            <a:extLst>
              <a:ext uri="{FF2B5EF4-FFF2-40B4-BE49-F238E27FC236}">
                <a16:creationId xmlns:a16="http://schemas.microsoft.com/office/drawing/2014/main" id="{1E08B292-CA6E-4658-BCE5-AF860B4FC8DB}"/>
              </a:ext>
            </a:extLst>
          </p:cNvPr>
          <p:cNvSpPr txBox="1"/>
          <p:nvPr/>
        </p:nvSpPr>
        <p:spPr>
          <a:xfrm>
            <a:off x="731518" y="2863637"/>
            <a:ext cx="9734844" cy="2965555"/>
          </a:xfrm>
          <a:prstGeom prst="rect">
            <a:avLst/>
          </a:prstGeom>
          <a:noFill/>
        </p:spPr>
        <p:txBody>
          <a:bodyPr wrap="square">
            <a:spAutoFit/>
          </a:bodyPr>
          <a:lstStyle/>
          <a:p>
            <a:r>
              <a:rPr lang="en-US" sz="1867" dirty="0"/>
              <a:t>Example,</a:t>
            </a:r>
          </a:p>
          <a:p>
            <a:endParaRPr lang="en-US" sz="1867" dirty="0"/>
          </a:p>
          <a:p>
            <a:r>
              <a:rPr lang="en-US" sz="1867" dirty="0"/>
              <a:t>‘</a:t>
            </a:r>
            <a:r>
              <a:rPr lang="en-US" sz="1867" dirty="0">
                <a:solidFill>
                  <a:srgbClr val="00B050"/>
                </a:solidFill>
              </a:rPr>
              <a:t>disappearing</a:t>
            </a:r>
            <a:r>
              <a:rPr lang="en-US" sz="1867" dirty="0"/>
              <a:t>’ : ‘</a:t>
            </a:r>
            <a:r>
              <a:rPr lang="en-US" sz="1867" dirty="0" err="1">
                <a:solidFill>
                  <a:srgbClr val="FF0000"/>
                </a:solidFill>
              </a:rPr>
              <a:t>dissappearng</a:t>
            </a:r>
            <a:r>
              <a:rPr lang="en-US" sz="1867" dirty="0"/>
              <a:t>’ &amp; </a:t>
            </a:r>
            <a:r>
              <a:rPr lang="en-US" sz="1867" dirty="0">
                <a:solidFill>
                  <a:srgbClr val="FF0000"/>
                </a:solidFill>
              </a:rPr>
              <a:t>’</a:t>
            </a:r>
            <a:r>
              <a:rPr lang="en-US" sz="1867" dirty="0" err="1">
                <a:solidFill>
                  <a:srgbClr val="FF0000"/>
                </a:solidFill>
              </a:rPr>
              <a:t>dissapearing</a:t>
            </a:r>
            <a:r>
              <a:rPr lang="en-US" sz="1867" dirty="0"/>
              <a:t>’.</a:t>
            </a:r>
          </a:p>
          <a:p>
            <a:endParaRPr lang="en-US" sz="1867" dirty="0"/>
          </a:p>
          <a:p>
            <a:endParaRPr lang="en-US" sz="1867" dirty="0"/>
          </a:p>
          <a:p>
            <a:r>
              <a:rPr lang="en-US" sz="1867" dirty="0"/>
              <a:t> After you stem these words, you’ll have two different stems</a:t>
            </a:r>
          </a:p>
          <a:p>
            <a:r>
              <a:rPr lang="en-US" sz="1867" dirty="0"/>
              <a:t>‘</a:t>
            </a:r>
            <a:r>
              <a:rPr lang="en-US" sz="1867" dirty="0" err="1"/>
              <a:t>dissappear</a:t>
            </a:r>
            <a:r>
              <a:rPr lang="en-US" sz="1867" dirty="0"/>
              <a:t>’ and ‘</a:t>
            </a:r>
            <a:r>
              <a:rPr lang="en-US" sz="1867" dirty="0" err="1"/>
              <a:t>dissapear</a:t>
            </a:r>
            <a:r>
              <a:rPr lang="en-US" sz="1867" dirty="0"/>
              <a:t>’. </a:t>
            </a:r>
          </a:p>
          <a:p>
            <a:endParaRPr lang="en-US" sz="1867" dirty="0"/>
          </a:p>
          <a:p>
            <a:r>
              <a:rPr lang="en-US" sz="1867" dirty="0"/>
              <a:t>You still have the problem of redundant tokens. </a:t>
            </a:r>
          </a:p>
          <a:p>
            <a:r>
              <a:rPr lang="en-US" sz="1867" dirty="0"/>
              <a:t>lemmatization won’t even work because it only works on correct dictionary spelling</a:t>
            </a:r>
            <a:endParaRPr lang="en-IN" sz="1867" dirty="0"/>
          </a:p>
        </p:txBody>
      </p:sp>
      <p:pic>
        <p:nvPicPr>
          <p:cNvPr id="1026" name="Picture 2" descr="Pin on Charlie Brown: Class Clip Art Possibilities">
            <a:extLst>
              <a:ext uri="{FF2B5EF4-FFF2-40B4-BE49-F238E27FC236}">
                <a16:creationId xmlns:a16="http://schemas.microsoft.com/office/drawing/2014/main" id="{B7A5E60A-ECFD-4D23-BFF4-F0AF86C88E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8113" y="2661409"/>
            <a:ext cx="2768600"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30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0E539-E0B2-431D-BCB1-6B82AA464112}"/>
              </a:ext>
            </a:extLst>
          </p:cNvPr>
          <p:cNvSpPr>
            <a:spLocks noGrp="1"/>
          </p:cNvSpPr>
          <p:nvPr>
            <p:ph type="title"/>
          </p:nvPr>
        </p:nvSpPr>
        <p:spPr/>
        <p:txBody>
          <a:bodyPr/>
          <a:lstStyle/>
          <a:p>
            <a:r>
              <a:rPr lang="en-IN" dirty="0"/>
              <a:t>Phonetic Hashing</a:t>
            </a:r>
          </a:p>
        </p:txBody>
      </p:sp>
      <p:sp>
        <p:nvSpPr>
          <p:cNvPr id="4" name="TextBox 3">
            <a:extLst>
              <a:ext uri="{FF2B5EF4-FFF2-40B4-BE49-F238E27FC236}">
                <a16:creationId xmlns:a16="http://schemas.microsoft.com/office/drawing/2014/main" id="{28F92A43-713A-45ED-AC64-08DFF6F93AA2}"/>
              </a:ext>
            </a:extLst>
          </p:cNvPr>
          <p:cNvSpPr txBox="1"/>
          <p:nvPr/>
        </p:nvSpPr>
        <p:spPr>
          <a:xfrm>
            <a:off x="1542756" y="995881"/>
            <a:ext cx="9247163" cy="954300"/>
          </a:xfrm>
          <a:prstGeom prst="rect">
            <a:avLst/>
          </a:prstGeom>
          <a:noFill/>
        </p:spPr>
        <p:txBody>
          <a:bodyPr wrap="square">
            <a:spAutoFit/>
          </a:bodyPr>
          <a:lstStyle/>
          <a:p>
            <a:pPr algn="ctr"/>
            <a:r>
              <a:rPr lang="en-US" sz="1867" i="1" dirty="0">
                <a:solidFill>
                  <a:srgbClr val="292929"/>
                </a:solidFill>
                <a:latin typeface="charter"/>
              </a:rPr>
              <a:t>Phonetic hashing buckets all the similar phonemes (words with similar sound or pronunciation) into a single bucket and gives all these variations a single hash code. Hence, the word ‘</a:t>
            </a:r>
            <a:r>
              <a:rPr lang="en-US" sz="1867" i="1" dirty="0" err="1">
                <a:solidFill>
                  <a:srgbClr val="292929"/>
                </a:solidFill>
                <a:latin typeface="charter"/>
              </a:rPr>
              <a:t>Dilli</a:t>
            </a:r>
            <a:r>
              <a:rPr lang="en-US" sz="1867" i="1" dirty="0">
                <a:solidFill>
                  <a:srgbClr val="292929"/>
                </a:solidFill>
                <a:latin typeface="charter"/>
              </a:rPr>
              <a:t>’ and ‘Delhi’ will have the same code.</a:t>
            </a:r>
            <a:endParaRPr lang="en-IN" sz="1867" dirty="0"/>
          </a:p>
        </p:txBody>
      </p:sp>
      <p:sp>
        <p:nvSpPr>
          <p:cNvPr id="6" name="TextBox 5">
            <a:extLst>
              <a:ext uri="{FF2B5EF4-FFF2-40B4-BE49-F238E27FC236}">
                <a16:creationId xmlns:a16="http://schemas.microsoft.com/office/drawing/2014/main" id="{69DF1A21-7E90-4B9E-A4D3-610740309128}"/>
              </a:ext>
            </a:extLst>
          </p:cNvPr>
          <p:cNvSpPr txBox="1"/>
          <p:nvPr/>
        </p:nvSpPr>
        <p:spPr>
          <a:xfrm>
            <a:off x="661182" y="2020406"/>
            <a:ext cx="10869637" cy="4524315"/>
          </a:xfrm>
          <a:prstGeom prst="rect">
            <a:avLst/>
          </a:prstGeom>
          <a:noFill/>
        </p:spPr>
        <p:txBody>
          <a:bodyPr wrap="square">
            <a:spAutoFit/>
          </a:bodyPr>
          <a:lstStyle/>
          <a:p>
            <a:pPr algn="l"/>
            <a:r>
              <a:rPr lang="en-US" sz="1600" dirty="0">
                <a:solidFill>
                  <a:srgbClr val="000000"/>
                </a:solidFill>
                <a:latin typeface="Times New Roman" panose="02020603050405020304" pitchFamily="18" charset="0"/>
              </a:rPr>
              <a:t>A commonly used conversion results in a 4-character code, with the first character being a letter of the alphabet and the other three being digits between 0 and 9.</a:t>
            </a:r>
          </a:p>
          <a:p>
            <a:pPr algn="l"/>
            <a:endParaRPr lang="en-US" sz="1600" dirty="0">
              <a:solidFill>
                <a:srgbClr val="000000"/>
              </a:solidFill>
              <a:latin typeface="Times New Roman" panose="02020603050405020304" pitchFamily="18" charset="0"/>
            </a:endParaRPr>
          </a:p>
          <a:p>
            <a:pPr algn="l"/>
            <a:endParaRPr lang="en-US" sz="1600" dirty="0">
              <a:solidFill>
                <a:srgbClr val="000000"/>
              </a:solidFill>
              <a:latin typeface="Times New Roman" panose="02020603050405020304" pitchFamily="18" charset="0"/>
            </a:endParaRPr>
          </a:p>
          <a:p>
            <a:pPr algn="l">
              <a:buFont typeface="+mj-lt"/>
              <a:buAutoNum type="arabicPeriod"/>
            </a:pPr>
            <a:r>
              <a:rPr lang="en-US" sz="1600" dirty="0">
                <a:solidFill>
                  <a:srgbClr val="000000"/>
                </a:solidFill>
                <a:latin typeface="Times New Roman" panose="02020603050405020304" pitchFamily="18" charset="0"/>
              </a:rPr>
              <a:t>Retain the first letter of the term.</a:t>
            </a:r>
          </a:p>
          <a:p>
            <a:pPr algn="l">
              <a:buFont typeface="+mj-lt"/>
              <a:buAutoNum type="arabicPeriod"/>
            </a:pPr>
            <a:r>
              <a:rPr lang="en-US" sz="1600" dirty="0">
                <a:solidFill>
                  <a:srgbClr val="000000"/>
                </a:solidFill>
                <a:latin typeface="Times New Roman" panose="02020603050405020304" pitchFamily="18" charset="0"/>
              </a:rPr>
              <a:t>Change all occurrences of the following letters to '0' (zero): 'A', E', 'I', 'O', 'U', 'H', 'W', 'Y'.</a:t>
            </a:r>
          </a:p>
          <a:p>
            <a:pPr algn="l">
              <a:buFont typeface="+mj-lt"/>
              <a:buAutoNum type="arabicPeriod"/>
            </a:pPr>
            <a:r>
              <a:rPr lang="en-US" sz="1600" dirty="0">
                <a:solidFill>
                  <a:srgbClr val="000000"/>
                </a:solidFill>
                <a:latin typeface="Times New Roman" panose="02020603050405020304" pitchFamily="18" charset="0"/>
              </a:rPr>
              <a:t>Change letters to digits as follows: </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B, F, P, V to 1.</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C, G, J, K, Q, S, X, Z to 2.</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D,T to 3.</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L to 4.</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M, N to 5.</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R to 6.</a:t>
            </a:r>
          </a:p>
          <a:p>
            <a:pPr marL="838179" lvl="1" indent="-228594">
              <a:buFont typeface="Arial" panose="020B0604020202020204" pitchFamily="34" charset="0"/>
              <a:buChar char="•"/>
            </a:pPr>
            <a:r>
              <a:rPr lang="en-US" sz="1600" dirty="0">
                <a:solidFill>
                  <a:srgbClr val="FF0000"/>
                </a:solidFill>
                <a:latin typeface="Times New Roman" panose="02020603050405020304" pitchFamily="18" charset="0"/>
              </a:rPr>
              <a:t>H,W,Y to unencoded</a:t>
            </a:r>
          </a:p>
          <a:p>
            <a:pPr lvl="1"/>
            <a:endParaRPr lang="en-US" sz="1600" dirty="0">
              <a:solidFill>
                <a:srgbClr val="000000"/>
              </a:solidFill>
              <a:latin typeface="Times New Roman" panose="02020603050405020304" pitchFamily="18" charset="0"/>
            </a:endParaRPr>
          </a:p>
          <a:p>
            <a:pPr algn="l">
              <a:buFont typeface="+mj-lt"/>
              <a:buAutoNum type="arabicPeriod"/>
            </a:pPr>
            <a:r>
              <a:rPr lang="en-US" sz="1600" dirty="0">
                <a:solidFill>
                  <a:srgbClr val="000000"/>
                </a:solidFill>
                <a:latin typeface="Times New Roman" panose="02020603050405020304" pitchFamily="18" charset="0"/>
              </a:rPr>
              <a:t>Repeatedly remove one out of each pair of consecutive identical digits.</a:t>
            </a:r>
          </a:p>
          <a:p>
            <a:pPr algn="l">
              <a:buFont typeface="+mj-lt"/>
              <a:buAutoNum type="arabicPeriod"/>
            </a:pPr>
            <a:r>
              <a:rPr lang="en-US" sz="1600" dirty="0">
                <a:solidFill>
                  <a:srgbClr val="000000"/>
                </a:solidFill>
                <a:latin typeface="Times New Roman" panose="02020603050405020304" pitchFamily="18" charset="0"/>
              </a:rPr>
              <a:t>Remove all zeros from the resulting string. Pad the resulting string with trailing zeros and return the first four positions, which will consist of a letter followed by three digits.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953FBEE-F838-4EB1-ADB2-2AC2303CCA9B}"/>
                  </a:ext>
                </a:extLst>
              </p14:cNvPr>
              <p14:cNvContentPartPr/>
              <p14:nvPr/>
            </p14:nvContentPartPr>
            <p14:xfrm>
              <a:off x="540720" y="1094760"/>
              <a:ext cx="7693200" cy="5127840"/>
            </p14:xfrm>
          </p:contentPart>
        </mc:Choice>
        <mc:Fallback>
          <p:pic>
            <p:nvPicPr>
              <p:cNvPr id="3" name="Ink 2">
                <a:extLst>
                  <a:ext uri="{FF2B5EF4-FFF2-40B4-BE49-F238E27FC236}">
                    <a16:creationId xmlns:a16="http://schemas.microsoft.com/office/drawing/2014/main" id="{A953FBEE-F838-4EB1-ADB2-2AC2303CCA9B}"/>
                  </a:ext>
                </a:extLst>
              </p:cNvPr>
              <p:cNvPicPr/>
              <p:nvPr/>
            </p:nvPicPr>
            <p:blipFill>
              <a:blip r:embed="rId3"/>
              <a:stretch>
                <a:fillRect/>
              </a:stretch>
            </p:blipFill>
            <p:spPr>
              <a:xfrm>
                <a:off x="531360" y="1085400"/>
                <a:ext cx="7711920" cy="5146560"/>
              </a:xfrm>
              <a:prstGeom prst="rect">
                <a:avLst/>
              </a:prstGeom>
            </p:spPr>
          </p:pic>
        </mc:Fallback>
      </mc:AlternateContent>
    </p:spTree>
    <p:extLst>
      <p:ext uri="{BB962C8B-B14F-4D97-AF65-F5344CB8AC3E}">
        <p14:creationId xmlns:p14="http://schemas.microsoft.com/office/powerpoint/2010/main" val="3183196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56C3-E31C-4955-8B30-02A71061DBF5}"/>
              </a:ext>
            </a:extLst>
          </p:cNvPr>
          <p:cNvSpPr>
            <a:spLocks noGrp="1"/>
          </p:cNvSpPr>
          <p:nvPr>
            <p:ph type="title"/>
          </p:nvPr>
        </p:nvSpPr>
        <p:spPr/>
        <p:txBody>
          <a:bodyPr/>
          <a:lstStyle/>
          <a:p>
            <a:r>
              <a:rPr lang="en-US" dirty="0"/>
              <a:t>Edit Distance</a:t>
            </a:r>
            <a:endParaRPr lang="en-IN" dirty="0"/>
          </a:p>
        </p:txBody>
      </p:sp>
      <p:sp>
        <p:nvSpPr>
          <p:cNvPr id="6" name="TextBox 5">
            <a:extLst>
              <a:ext uri="{FF2B5EF4-FFF2-40B4-BE49-F238E27FC236}">
                <a16:creationId xmlns:a16="http://schemas.microsoft.com/office/drawing/2014/main" id="{04038445-DBA0-4F88-85C5-BD469B782DB6}"/>
              </a:ext>
            </a:extLst>
          </p:cNvPr>
          <p:cNvSpPr txBox="1"/>
          <p:nvPr/>
        </p:nvSpPr>
        <p:spPr>
          <a:xfrm>
            <a:off x="679770" y="1269319"/>
            <a:ext cx="10573709" cy="584775"/>
          </a:xfrm>
          <a:prstGeom prst="rect">
            <a:avLst/>
          </a:prstGeom>
          <a:noFill/>
        </p:spPr>
        <p:txBody>
          <a:bodyPr wrap="square">
            <a:spAutoFit/>
          </a:bodyPr>
          <a:lstStyle/>
          <a:p>
            <a:r>
              <a:rPr lang="en-US" sz="1600" dirty="0">
                <a:solidFill>
                  <a:srgbClr val="FF0000"/>
                </a:solidFill>
                <a:latin typeface="charter"/>
              </a:rPr>
              <a:t>This method was invented by Vladimir </a:t>
            </a:r>
            <a:r>
              <a:rPr lang="en-US" sz="1600" dirty="0" err="1">
                <a:solidFill>
                  <a:srgbClr val="FF0000"/>
                </a:solidFill>
                <a:latin typeface="charter"/>
              </a:rPr>
              <a:t>Levenshtein</a:t>
            </a:r>
            <a:r>
              <a:rPr lang="en-US" sz="1600" dirty="0">
                <a:solidFill>
                  <a:srgbClr val="FF0000"/>
                </a:solidFill>
                <a:latin typeface="charter"/>
              </a:rPr>
              <a:t> in 1965. The value refer to the minimum number of action (deletion, insertion and substitution) required to transform from one word to another word.</a:t>
            </a:r>
            <a:endParaRPr lang="en-IN" sz="1600" dirty="0">
              <a:solidFill>
                <a:srgbClr val="FF0000"/>
              </a:solidFill>
            </a:endParaRPr>
          </a:p>
        </p:txBody>
      </p:sp>
      <p:pic>
        <p:nvPicPr>
          <p:cNvPr id="2050" name="Picture 2" descr="Dynamic programming with SAS FCMP - SAS Users">
            <a:extLst>
              <a:ext uri="{FF2B5EF4-FFF2-40B4-BE49-F238E27FC236}">
                <a16:creationId xmlns:a16="http://schemas.microsoft.com/office/drawing/2014/main" id="{D98FFF7B-AEA0-4D35-8FD1-D8623A296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3415" y="2398839"/>
            <a:ext cx="1517651" cy="12319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558884-BA30-4A41-9524-C9EF48F6B4A9}"/>
              </a:ext>
            </a:extLst>
          </p:cNvPr>
          <p:cNvSpPr txBox="1"/>
          <p:nvPr/>
        </p:nvSpPr>
        <p:spPr>
          <a:xfrm>
            <a:off x="679769" y="2091457"/>
            <a:ext cx="6096000" cy="2103589"/>
          </a:xfrm>
          <a:prstGeom prst="rect">
            <a:avLst/>
          </a:prstGeom>
          <a:noFill/>
        </p:spPr>
        <p:txBody>
          <a:bodyPr wrap="square">
            <a:spAutoFit/>
          </a:bodyPr>
          <a:lstStyle/>
          <a:p>
            <a:r>
              <a:rPr lang="en-US" sz="1867" dirty="0">
                <a:solidFill>
                  <a:srgbClr val="292929"/>
                </a:solidFill>
                <a:latin typeface="charter"/>
              </a:rPr>
              <a:t>Simply put, edit distance is a measurement of how many changes we must do to one string to transform it into the string we are comparing it to.</a:t>
            </a:r>
          </a:p>
          <a:p>
            <a:endParaRPr lang="en-US" sz="1867" dirty="0">
              <a:solidFill>
                <a:srgbClr val="292929"/>
              </a:solidFill>
              <a:latin typeface="charter"/>
            </a:endParaRPr>
          </a:p>
          <a:p>
            <a:r>
              <a:rPr lang="en-US" sz="1867" dirty="0">
                <a:solidFill>
                  <a:srgbClr val="292929"/>
                </a:solidFill>
                <a:latin typeface="charter"/>
              </a:rPr>
              <a:t>As an illustration, the difference between “Frederic” and “Fred” is four, as we can change “Frederic” into “Fred” with the deletion of the letters “e” , “r”, “</a:t>
            </a:r>
            <a:r>
              <a:rPr lang="en-US" sz="1867" dirty="0" err="1">
                <a:solidFill>
                  <a:srgbClr val="292929"/>
                </a:solidFill>
                <a:latin typeface="charter"/>
              </a:rPr>
              <a:t>i</a:t>
            </a:r>
            <a:r>
              <a:rPr lang="en-US" sz="1867" dirty="0">
                <a:solidFill>
                  <a:srgbClr val="292929"/>
                </a:solidFill>
                <a:latin typeface="charter"/>
              </a:rPr>
              <a:t>” and ”c”.</a:t>
            </a:r>
            <a:endParaRPr lang="en-IN" sz="1867" dirty="0"/>
          </a:p>
        </p:txBody>
      </p:sp>
      <p:pic>
        <p:nvPicPr>
          <p:cNvPr id="2054" name="Picture 6" descr="Image for post">
            <a:extLst>
              <a:ext uri="{FF2B5EF4-FFF2-40B4-BE49-F238E27FC236}">
                <a16:creationId xmlns:a16="http://schemas.microsoft.com/office/drawing/2014/main" id="{E600DE68-4E2E-45D7-8FAF-5C6A630D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69" y="4829126"/>
            <a:ext cx="5252743" cy="86594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398A8D-75E3-426E-8B0E-65924AFAE7BA}"/>
              </a:ext>
            </a:extLst>
          </p:cNvPr>
          <p:cNvSpPr txBox="1"/>
          <p:nvPr/>
        </p:nvSpPr>
        <p:spPr>
          <a:xfrm>
            <a:off x="5966624" y="4584987"/>
            <a:ext cx="6096000" cy="1323439"/>
          </a:xfrm>
          <a:prstGeom prst="rect">
            <a:avLst/>
          </a:prstGeom>
          <a:noFill/>
        </p:spPr>
        <p:txBody>
          <a:bodyPr wrap="square">
            <a:spAutoFit/>
          </a:bodyPr>
          <a:lstStyle/>
          <a:p>
            <a:pPr algn="l"/>
            <a:r>
              <a:rPr lang="en-US" sz="1600" dirty="0">
                <a:solidFill>
                  <a:srgbClr val="292929"/>
                </a:solidFill>
                <a:latin typeface="charter"/>
              </a:rPr>
              <a:t>To calculate the </a:t>
            </a:r>
            <a:r>
              <a:rPr lang="en-US" sz="1600" dirty="0" err="1">
                <a:solidFill>
                  <a:srgbClr val="292929"/>
                </a:solidFill>
                <a:latin typeface="charter"/>
              </a:rPr>
              <a:t>Levenshtein</a:t>
            </a:r>
            <a:r>
              <a:rPr lang="en-US" sz="1600" dirty="0">
                <a:solidFill>
                  <a:srgbClr val="292929"/>
                </a:solidFill>
                <a:latin typeface="charter"/>
              </a:rPr>
              <a:t> Distance, we have to go through every single word and using the minimum + 1 from</a:t>
            </a:r>
          </a:p>
          <a:p>
            <a:pPr algn="l">
              <a:buFont typeface="Arial" panose="020B0604020202020204" pitchFamily="34" charset="0"/>
              <a:buChar char="•"/>
            </a:pPr>
            <a:r>
              <a:rPr lang="en-US" sz="1600" dirty="0">
                <a:solidFill>
                  <a:srgbClr val="292929"/>
                </a:solidFill>
                <a:latin typeface="charter"/>
              </a:rPr>
              <a:t>(i-1, j): It means left box (deletion)</a:t>
            </a:r>
          </a:p>
          <a:p>
            <a:pPr algn="l">
              <a:buFont typeface="Arial" panose="020B0604020202020204" pitchFamily="34" charset="0"/>
              <a:buChar char="•"/>
            </a:pPr>
            <a:r>
              <a:rPr lang="en-US" sz="1600" dirty="0">
                <a:solidFill>
                  <a:srgbClr val="292929"/>
                </a:solidFill>
                <a:latin typeface="charter"/>
              </a:rPr>
              <a:t>(</a:t>
            </a:r>
            <a:r>
              <a:rPr lang="en-US" sz="1600" dirty="0" err="1">
                <a:solidFill>
                  <a:srgbClr val="292929"/>
                </a:solidFill>
                <a:latin typeface="charter"/>
              </a:rPr>
              <a:t>i</a:t>
            </a:r>
            <a:r>
              <a:rPr lang="en-US" sz="1600" dirty="0">
                <a:solidFill>
                  <a:srgbClr val="292929"/>
                </a:solidFill>
                <a:latin typeface="charter"/>
              </a:rPr>
              <a:t>, j-1): It means upper box (insertion)</a:t>
            </a:r>
          </a:p>
          <a:p>
            <a:pPr algn="l">
              <a:buFont typeface="Arial" panose="020B0604020202020204" pitchFamily="34" charset="0"/>
              <a:buChar char="•"/>
            </a:pPr>
            <a:r>
              <a:rPr lang="en-US" sz="1600" dirty="0">
                <a:solidFill>
                  <a:srgbClr val="292929"/>
                </a:solidFill>
                <a:latin typeface="charter"/>
              </a:rPr>
              <a:t>(i-1, j-1): It means left upper box (substitution)</a:t>
            </a:r>
          </a:p>
        </p:txBody>
      </p:sp>
      <p:sp>
        <p:nvSpPr>
          <p:cNvPr id="15" name="TextBox 14">
            <a:extLst>
              <a:ext uri="{FF2B5EF4-FFF2-40B4-BE49-F238E27FC236}">
                <a16:creationId xmlns:a16="http://schemas.microsoft.com/office/drawing/2014/main" id="{21CE13A2-388E-4985-A1B0-5FFEE4B655EE}"/>
              </a:ext>
            </a:extLst>
          </p:cNvPr>
          <p:cNvSpPr txBox="1"/>
          <p:nvPr/>
        </p:nvSpPr>
        <p:spPr>
          <a:xfrm>
            <a:off x="820109" y="5887403"/>
            <a:ext cx="6096000" cy="276999"/>
          </a:xfrm>
          <a:prstGeom prst="rect">
            <a:avLst/>
          </a:prstGeom>
          <a:noFill/>
        </p:spPr>
        <p:txBody>
          <a:bodyPr wrap="square">
            <a:spAutoFit/>
          </a:bodyPr>
          <a:lstStyle/>
          <a:p>
            <a:r>
              <a:rPr lang="en-IN" sz="1200" dirty="0">
                <a:solidFill>
                  <a:schemeClr val="accent3"/>
                </a:solidFill>
                <a:hlinkClick r:id="rId4">
                  <a:extLst>
                    <a:ext uri="{A12FA001-AC4F-418D-AE19-62706E023703}">
                      <ahyp:hlinkClr xmlns:ahyp="http://schemas.microsoft.com/office/drawing/2018/hyperlinkcolor" val="tx"/>
                    </a:ext>
                  </a:extLst>
                </a:hlinkClick>
              </a:rPr>
              <a:t>https://en.wikipedia.org/wiki/Levenshtein_distance</a:t>
            </a:r>
            <a:endParaRPr lang="en-IN" sz="1200" dirty="0">
              <a:solidFill>
                <a:schemeClr val="accent3"/>
              </a:solidFill>
            </a:endParaRP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799005B-657D-4CE7-8CCD-BAFA69E5F13E}"/>
                  </a:ext>
                </a:extLst>
              </p14:cNvPr>
              <p14:cNvContentPartPr/>
              <p14:nvPr/>
            </p14:nvContentPartPr>
            <p14:xfrm>
              <a:off x="262080" y="1159920"/>
              <a:ext cx="549000" cy="431280"/>
            </p14:xfrm>
          </p:contentPart>
        </mc:Choice>
        <mc:Fallback>
          <p:pic>
            <p:nvPicPr>
              <p:cNvPr id="3" name="Ink 2">
                <a:extLst>
                  <a:ext uri="{FF2B5EF4-FFF2-40B4-BE49-F238E27FC236}">
                    <a16:creationId xmlns:a16="http://schemas.microsoft.com/office/drawing/2014/main" id="{0799005B-657D-4CE7-8CCD-BAFA69E5F13E}"/>
                  </a:ext>
                </a:extLst>
              </p:cNvPr>
              <p:cNvPicPr/>
              <p:nvPr/>
            </p:nvPicPr>
            <p:blipFill>
              <a:blip r:embed="rId6"/>
              <a:stretch>
                <a:fillRect/>
              </a:stretch>
            </p:blipFill>
            <p:spPr>
              <a:xfrm>
                <a:off x="252720" y="1150560"/>
                <a:ext cx="567720" cy="450000"/>
              </a:xfrm>
              <a:prstGeom prst="rect">
                <a:avLst/>
              </a:prstGeom>
            </p:spPr>
          </p:pic>
        </mc:Fallback>
      </mc:AlternateContent>
    </p:spTree>
    <p:extLst>
      <p:ext uri="{BB962C8B-B14F-4D97-AF65-F5344CB8AC3E}">
        <p14:creationId xmlns:p14="http://schemas.microsoft.com/office/powerpoint/2010/main" val="356054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71CFF-361A-44A3-B1B9-A3EE465F3A26}"/>
              </a:ext>
            </a:extLst>
          </p:cNvPr>
          <p:cNvSpPr>
            <a:spLocks noGrp="1"/>
          </p:cNvSpPr>
          <p:nvPr>
            <p:ph type="title"/>
          </p:nvPr>
        </p:nvSpPr>
        <p:spPr/>
        <p:txBody>
          <a:bodyPr/>
          <a:lstStyle/>
          <a:p>
            <a:r>
              <a:rPr lang="en-US" dirty="0"/>
              <a:t>Example</a:t>
            </a:r>
            <a:endParaRPr lang="en-IN" dirty="0"/>
          </a:p>
        </p:txBody>
      </p:sp>
      <p:pic>
        <p:nvPicPr>
          <p:cNvPr id="4" name="Picture 3">
            <a:extLst>
              <a:ext uri="{FF2B5EF4-FFF2-40B4-BE49-F238E27FC236}">
                <a16:creationId xmlns:a16="http://schemas.microsoft.com/office/drawing/2014/main" id="{B794D31D-D675-4A83-BA70-DDCB23D1EC01}"/>
              </a:ext>
            </a:extLst>
          </p:cNvPr>
          <p:cNvPicPr>
            <a:picLocks noChangeAspect="1"/>
          </p:cNvPicPr>
          <p:nvPr/>
        </p:nvPicPr>
        <p:blipFill>
          <a:blip r:embed="rId2"/>
          <a:stretch>
            <a:fillRect/>
          </a:stretch>
        </p:blipFill>
        <p:spPr>
          <a:xfrm>
            <a:off x="662256" y="1143001"/>
            <a:ext cx="1910425" cy="1745567"/>
          </a:xfrm>
          <a:prstGeom prst="rect">
            <a:avLst/>
          </a:prstGeom>
        </p:spPr>
      </p:pic>
      <p:pic>
        <p:nvPicPr>
          <p:cNvPr id="6" name="Picture 5">
            <a:extLst>
              <a:ext uri="{FF2B5EF4-FFF2-40B4-BE49-F238E27FC236}">
                <a16:creationId xmlns:a16="http://schemas.microsoft.com/office/drawing/2014/main" id="{8B06068B-77E5-4ECD-801E-42F5BE2F34C0}"/>
              </a:ext>
            </a:extLst>
          </p:cNvPr>
          <p:cNvPicPr>
            <a:picLocks noChangeAspect="1"/>
          </p:cNvPicPr>
          <p:nvPr/>
        </p:nvPicPr>
        <p:blipFill>
          <a:blip r:embed="rId3"/>
          <a:stretch>
            <a:fillRect/>
          </a:stretch>
        </p:blipFill>
        <p:spPr>
          <a:xfrm>
            <a:off x="2985425" y="1246457"/>
            <a:ext cx="1910425" cy="1667832"/>
          </a:xfrm>
          <a:prstGeom prst="rect">
            <a:avLst/>
          </a:prstGeom>
        </p:spPr>
      </p:pic>
      <p:pic>
        <p:nvPicPr>
          <p:cNvPr id="8" name="Picture 7">
            <a:extLst>
              <a:ext uri="{FF2B5EF4-FFF2-40B4-BE49-F238E27FC236}">
                <a16:creationId xmlns:a16="http://schemas.microsoft.com/office/drawing/2014/main" id="{5081E871-69F9-4CEC-B163-D001CB8A5658}"/>
              </a:ext>
            </a:extLst>
          </p:cNvPr>
          <p:cNvPicPr>
            <a:picLocks noChangeAspect="1"/>
          </p:cNvPicPr>
          <p:nvPr/>
        </p:nvPicPr>
        <p:blipFill>
          <a:blip r:embed="rId4"/>
          <a:stretch>
            <a:fillRect/>
          </a:stretch>
        </p:blipFill>
        <p:spPr>
          <a:xfrm>
            <a:off x="5308595" y="1246459"/>
            <a:ext cx="2001320" cy="1642109"/>
          </a:xfrm>
          <a:prstGeom prst="rect">
            <a:avLst/>
          </a:prstGeom>
        </p:spPr>
      </p:pic>
      <p:pic>
        <p:nvPicPr>
          <p:cNvPr id="10" name="Picture 9">
            <a:extLst>
              <a:ext uri="{FF2B5EF4-FFF2-40B4-BE49-F238E27FC236}">
                <a16:creationId xmlns:a16="http://schemas.microsoft.com/office/drawing/2014/main" id="{5DC99132-C61D-495E-A718-DFA93ECDD847}"/>
              </a:ext>
            </a:extLst>
          </p:cNvPr>
          <p:cNvPicPr>
            <a:picLocks noChangeAspect="1"/>
          </p:cNvPicPr>
          <p:nvPr/>
        </p:nvPicPr>
        <p:blipFill>
          <a:blip r:embed="rId5"/>
          <a:stretch>
            <a:fillRect/>
          </a:stretch>
        </p:blipFill>
        <p:spPr>
          <a:xfrm>
            <a:off x="7627547" y="1265024"/>
            <a:ext cx="1823888" cy="1667833"/>
          </a:xfrm>
          <a:prstGeom prst="rect">
            <a:avLst/>
          </a:prstGeom>
        </p:spPr>
      </p:pic>
      <p:pic>
        <p:nvPicPr>
          <p:cNvPr id="12" name="Picture 11">
            <a:extLst>
              <a:ext uri="{FF2B5EF4-FFF2-40B4-BE49-F238E27FC236}">
                <a16:creationId xmlns:a16="http://schemas.microsoft.com/office/drawing/2014/main" id="{FDFDEB68-8095-46C9-9613-0CA35A6EF127}"/>
              </a:ext>
            </a:extLst>
          </p:cNvPr>
          <p:cNvPicPr>
            <a:picLocks noChangeAspect="1"/>
          </p:cNvPicPr>
          <p:nvPr/>
        </p:nvPicPr>
        <p:blipFill>
          <a:blip r:embed="rId6"/>
          <a:stretch>
            <a:fillRect/>
          </a:stretch>
        </p:blipFill>
        <p:spPr>
          <a:xfrm>
            <a:off x="9703973" y="1233753"/>
            <a:ext cx="1869473" cy="1680537"/>
          </a:xfrm>
          <a:prstGeom prst="rect">
            <a:avLst/>
          </a:prstGeom>
        </p:spPr>
      </p:pic>
      <p:pic>
        <p:nvPicPr>
          <p:cNvPr id="14" name="Picture 13">
            <a:extLst>
              <a:ext uri="{FF2B5EF4-FFF2-40B4-BE49-F238E27FC236}">
                <a16:creationId xmlns:a16="http://schemas.microsoft.com/office/drawing/2014/main" id="{9614B7D1-380E-4E19-A628-2EBF1D55A984}"/>
              </a:ext>
            </a:extLst>
          </p:cNvPr>
          <p:cNvPicPr>
            <a:picLocks noChangeAspect="1"/>
          </p:cNvPicPr>
          <p:nvPr/>
        </p:nvPicPr>
        <p:blipFill>
          <a:blip r:embed="rId7"/>
          <a:stretch>
            <a:fillRect/>
          </a:stretch>
        </p:blipFill>
        <p:spPr>
          <a:xfrm>
            <a:off x="740607" y="3510647"/>
            <a:ext cx="1992117" cy="1818445"/>
          </a:xfrm>
          <a:prstGeom prst="rect">
            <a:avLst/>
          </a:prstGeom>
        </p:spPr>
      </p:pic>
      <p:pic>
        <p:nvPicPr>
          <p:cNvPr id="16" name="Picture 15">
            <a:extLst>
              <a:ext uri="{FF2B5EF4-FFF2-40B4-BE49-F238E27FC236}">
                <a16:creationId xmlns:a16="http://schemas.microsoft.com/office/drawing/2014/main" id="{14E2B3F0-A37C-4907-9467-8C3313E08725}"/>
              </a:ext>
            </a:extLst>
          </p:cNvPr>
          <p:cNvPicPr>
            <a:picLocks noChangeAspect="1"/>
          </p:cNvPicPr>
          <p:nvPr/>
        </p:nvPicPr>
        <p:blipFill>
          <a:blip r:embed="rId8"/>
          <a:stretch>
            <a:fillRect/>
          </a:stretch>
        </p:blipFill>
        <p:spPr>
          <a:xfrm>
            <a:off x="2921491" y="3429001"/>
            <a:ext cx="1992117" cy="1872591"/>
          </a:xfrm>
          <a:prstGeom prst="rect">
            <a:avLst/>
          </a:prstGeom>
        </p:spPr>
      </p:pic>
      <p:pic>
        <p:nvPicPr>
          <p:cNvPr id="18" name="Picture 17">
            <a:extLst>
              <a:ext uri="{FF2B5EF4-FFF2-40B4-BE49-F238E27FC236}">
                <a16:creationId xmlns:a16="http://schemas.microsoft.com/office/drawing/2014/main" id="{2C7EE995-8A5D-460B-A147-CE90970C3C40}"/>
              </a:ext>
            </a:extLst>
          </p:cNvPr>
          <p:cNvPicPr>
            <a:picLocks noChangeAspect="1"/>
          </p:cNvPicPr>
          <p:nvPr/>
        </p:nvPicPr>
        <p:blipFill>
          <a:blip r:embed="rId9"/>
          <a:stretch>
            <a:fillRect/>
          </a:stretch>
        </p:blipFill>
        <p:spPr>
          <a:xfrm>
            <a:off x="5317101" y="3459378"/>
            <a:ext cx="2017223" cy="1746873"/>
          </a:xfrm>
          <a:prstGeom prst="rect">
            <a:avLst/>
          </a:prstGeom>
        </p:spPr>
      </p:pic>
      <p:pic>
        <p:nvPicPr>
          <p:cNvPr id="20" name="Picture 19">
            <a:extLst>
              <a:ext uri="{FF2B5EF4-FFF2-40B4-BE49-F238E27FC236}">
                <a16:creationId xmlns:a16="http://schemas.microsoft.com/office/drawing/2014/main" id="{C414C22D-8802-4675-8220-739E56C580DE}"/>
              </a:ext>
            </a:extLst>
          </p:cNvPr>
          <p:cNvPicPr>
            <a:picLocks noChangeAspect="1"/>
          </p:cNvPicPr>
          <p:nvPr/>
        </p:nvPicPr>
        <p:blipFill>
          <a:blip r:embed="rId10"/>
          <a:stretch>
            <a:fillRect/>
          </a:stretch>
        </p:blipFill>
        <p:spPr>
          <a:xfrm>
            <a:off x="7627547" y="3459379"/>
            <a:ext cx="1890212" cy="1667835"/>
          </a:xfrm>
          <a:prstGeom prst="rect">
            <a:avLst/>
          </a:prstGeom>
        </p:spPr>
      </p:pic>
      <p:pic>
        <p:nvPicPr>
          <p:cNvPr id="22" name="Picture 21">
            <a:extLst>
              <a:ext uri="{FF2B5EF4-FFF2-40B4-BE49-F238E27FC236}">
                <a16:creationId xmlns:a16="http://schemas.microsoft.com/office/drawing/2014/main" id="{CC8EF1BB-3F2E-4588-B646-A047E9240B3D}"/>
              </a:ext>
            </a:extLst>
          </p:cNvPr>
          <p:cNvPicPr>
            <a:picLocks noChangeAspect="1"/>
          </p:cNvPicPr>
          <p:nvPr/>
        </p:nvPicPr>
        <p:blipFill>
          <a:blip r:embed="rId11"/>
          <a:stretch>
            <a:fillRect/>
          </a:stretch>
        </p:blipFill>
        <p:spPr>
          <a:xfrm>
            <a:off x="9703973" y="3445568"/>
            <a:ext cx="2017223" cy="1776829"/>
          </a:xfrm>
          <a:prstGeom prst="rect">
            <a:avLst/>
          </a:prstGeom>
        </p:spPr>
      </p:pic>
      <p:sp>
        <p:nvSpPr>
          <p:cNvPr id="24" name="TextBox 23">
            <a:extLst>
              <a:ext uri="{FF2B5EF4-FFF2-40B4-BE49-F238E27FC236}">
                <a16:creationId xmlns:a16="http://schemas.microsoft.com/office/drawing/2014/main" id="{13E23A0C-6BE5-4978-8AA6-9D29BBDEEA82}"/>
              </a:ext>
            </a:extLst>
          </p:cNvPr>
          <p:cNvSpPr txBox="1"/>
          <p:nvPr/>
        </p:nvSpPr>
        <p:spPr>
          <a:xfrm>
            <a:off x="904703" y="5688505"/>
            <a:ext cx="3160543" cy="461665"/>
          </a:xfrm>
          <a:prstGeom prst="rect">
            <a:avLst/>
          </a:prstGeom>
          <a:noFill/>
        </p:spPr>
        <p:txBody>
          <a:bodyPr wrap="square">
            <a:spAutoFit/>
          </a:bodyPr>
          <a:lstStyle/>
          <a:p>
            <a:pPr algn="l">
              <a:buFont typeface="+mj-lt"/>
              <a:buAutoNum type="arabicPeriod"/>
            </a:pPr>
            <a:r>
              <a:rPr lang="pt-BR" sz="2400" dirty="0">
                <a:solidFill>
                  <a:srgbClr val="FF0000"/>
                </a:solidFill>
                <a:latin typeface="charter"/>
              </a:rPr>
              <a:t>Substitute “n” by “d”</a:t>
            </a:r>
          </a:p>
        </p:txBody>
      </p:sp>
      <p:sp>
        <p:nvSpPr>
          <p:cNvPr id="26" name="TextBox 25">
            <a:extLst>
              <a:ext uri="{FF2B5EF4-FFF2-40B4-BE49-F238E27FC236}">
                <a16:creationId xmlns:a16="http://schemas.microsoft.com/office/drawing/2014/main" id="{2B3A79AD-D5F8-422B-8BC9-3F2A611564D9}"/>
              </a:ext>
            </a:extLst>
          </p:cNvPr>
          <p:cNvSpPr txBox="1"/>
          <p:nvPr/>
        </p:nvSpPr>
        <p:spPr>
          <a:xfrm>
            <a:off x="4642704" y="5688139"/>
            <a:ext cx="3516557" cy="461665"/>
          </a:xfrm>
          <a:prstGeom prst="rect">
            <a:avLst/>
          </a:prstGeom>
          <a:noFill/>
        </p:spPr>
        <p:txBody>
          <a:bodyPr wrap="square">
            <a:spAutoFit/>
          </a:bodyPr>
          <a:lstStyle/>
          <a:p>
            <a:pPr algn="l"/>
            <a:r>
              <a:rPr lang="pt-BR" sz="2400" dirty="0">
                <a:solidFill>
                  <a:srgbClr val="FF0000"/>
                </a:solidFill>
                <a:latin typeface="charter"/>
              </a:rPr>
              <a:t>2.Substitute “i” by “r”</a:t>
            </a:r>
          </a:p>
        </p:txBody>
      </p:sp>
      <p:sp>
        <p:nvSpPr>
          <p:cNvPr id="28" name="TextBox 27">
            <a:extLst>
              <a:ext uri="{FF2B5EF4-FFF2-40B4-BE49-F238E27FC236}">
                <a16:creationId xmlns:a16="http://schemas.microsoft.com/office/drawing/2014/main" id="{F0410922-CDBA-4A43-957D-2659E635A4E3}"/>
              </a:ext>
            </a:extLst>
          </p:cNvPr>
          <p:cNvSpPr txBox="1"/>
          <p:nvPr/>
        </p:nvSpPr>
        <p:spPr>
          <a:xfrm>
            <a:off x="8789091" y="5688140"/>
            <a:ext cx="2740655" cy="461665"/>
          </a:xfrm>
          <a:prstGeom prst="rect">
            <a:avLst/>
          </a:prstGeom>
          <a:noFill/>
        </p:spPr>
        <p:txBody>
          <a:bodyPr wrap="square">
            <a:spAutoFit/>
          </a:bodyPr>
          <a:lstStyle/>
          <a:p>
            <a:pPr algn="l"/>
            <a:r>
              <a:rPr lang="pt-BR" sz="2400" dirty="0">
                <a:solidFill>
                  <a:srgbClr val="FF0000"/>
                </a:solidFill>
                <a:latin typeface="charter"/>
              </a:rPr>
              <a:t>3.Delete “a”</a:t>
            </a:r>
          </a:p>
        </p:txBody>
      </p:sp>
      <mc:AlternateContent xmlns:mc="http://schemas.openxmlformats.org/markup-compatibility/2006">
        <mc:Choice xmlns:p14="http://schemas.microsoft.com/office/powerpoint/2010/main" Requires="p14">
          <p:contentPart p14:bwMode="auto" r:id="rId12">
            <p14:nvContentPartPr>
              <p14:cNvPr id="3" name="Ink 2">
                <a:extLst>
                  <a:ext uri="{FF2B5EF4-FFF2-40B4-BE49-F238E27FC236}">
                    <a16:creationId xmlns:a16="http://schemas.microsoft.com/office/drawing/2014/main" id="{B2588344-8964-47D8-B3B4-7C92B13F9703}"/>
                  </a:ext>
                </a:extLst>
              </p14:cNvPr>
              <p14:cNvContentPartPr/>
              <p14:nvPr/>
            </p14:nvContentPartPr>
            <p14:xfrm>
              <a:off x="18000" y="1061640"/>
              <a:ext cx="11458440" cy="5809680"/>
            </p14:xfrm>
          </p:contentPart>
        </mc:Choice>
        <mc:Fallback>
          <p:pic>
            <p:nvPicPr>
              <p:cNvPr id="3" name="Ink 2">
                <a:extLst>
                  <a:ext uri="{FF2B5EF4-FFF2-40B4-BE49-F238E27FC236}">
                    <a16:creationId xmlns:a16="http://schemas.microsoft.com/office/drawing/2014/main" id="{B2588344-8964-47D8-B3B4-7C92B13F9703}"/>
                  </a:ext>
                </a:extLst>
              </p:cNvPr>
              <p:cNvPicPr/>
              <p:nvPr/>
            </p:nvPicPr>
            <p:blipFill>
              <a:blip r:embed="rId13"/>
              <a:stretch>
                <a:fillRect/>
              </a:stretch>
            </p:blipFill>
            <p:spPr>
              <a:xfrm>
                <a:off x="8640" y="1052280"/>
                <a:ext cx="11477160" cy="5828400"/>
              </a:xfrm>
              <a:prstGeom prst="rect">
                <a:avLst/>
              </a:prstGeom>
            </p:spPr>
          </p:pic>
        </mc:Fallback>
      </mc:AlternateContent>
    </p:spTree>
    <p:extLst>
      <p:ext uri="{BB962C8B-B14F-4D97-AF65-F5344CB8AC3E}">
        <p14:creationId xmlns:p14="http://schemas.microsoft.com/office/powerpoint/2010/main" val="314078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SYNTACTIC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307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1985" y="3745124"/>
            <a:ext cx="1190057" cy="1190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06B576C-29BF-4D5B-B4B2-9678E5D917D2}"/>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53537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32022" y="4548399"/>
            <a:ext cx="10928497" cy="1200329"/>
          </a:xfrm>
          <a:prstGeom prst="rect">
            <a:avLst/>
          </a:prstGeom>
        </p:spPr>
        <p:txBody>
          <a:bodyPr wrap="square">
            <a:spAutoFit/>
          </a:bodyPr>
          <a:lstStyle/>
          <a:p>
            <a:r>
              <a:rPr lang="en-US" altLang="en-US" dirty="0">
                <a:solidFill>
                  <a:schemeClr val="accent3">
                    <a:lumMod val="50000"/>
                  </a:schemeClr>
                </a:solidFill>
                <a:latin typeface="Gill Sans MT" panose="020B0502020104020203" pitchFamily="34" charset="0"/>
              </a:rPr>
              <a:t>Some well known Use-cases:</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text-to-speech (how do we pronounce “lead”?)</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Helps in writing better </a:t>
            </a:r>
            <a:r>
              <a:rPr lang="en-US" altLang="en-US" dirty="0" err="1">
                <a:solidFill>
                  <a:schemeClr val="accent3">
                    <a:lumMod val="50000"/>
                  </a:schemeClr>
                </a:solidFill>
                <a:latin typeface="Gill Sans MT" panose="020B0502020104020203" pitchFamily="34" charset="0"/>
              </a:rPr>
              <a:t>regexps</a:t>
            </a:r>
            <a:r>
              <a:rPr lang="en-US" altLang="en-US" dirty="0">
                <a:solidFill>
                  <a:schemeClr val="accent3">
                    <a:lumMod val="50000"/>
                  </a:schemeClr>
                </a:solidFill>
                <a:latin typeface="Gill Sans MT" panose="020B0502020104020203" pitchFamily="34" charset="0"/>
              </a:rPr>
              <a:t> like (</a:t>
            </a:r>
            <a:r>
              <a:rPr lang="en-US" altLang="en-US" dirty="0" err="1">
                <a:solidFill>
                  <a:schemeClr val="accent3">
                    <a:lumMod val="50000"/>
                  </a:schemeClr>
                </a:solidFill>
                <a:latin typeface="Gill Sans MT" panose="020B0502020104020203" pitchFamily="34" charset="0"/>
              </a:rPr>
              <a:t>Det</a:t>
            </a:r>
            <a:r>
              <a:rPr lang="en-US" altLang="en-US" dirty="0">
                <a:solidFill>
                  <a:schemeClr val="accent3">
                    <a:lumMod val="50000"/>
                  </a:schemeClr>
                </a:solidFill>
                <a:latin typeface="Gill Sans MT" panose="020B0502020104020203" pitchFamily="34" charset="0"/>
              </a:rPr>
              <a:t>) </a:t>
            </a:r>
            <a:r>
              <a:rPr lang="en-US" altLang="en-US" dirty="0" err="1">
                <a:solidFill>
                  <a:schemeClr val="accent3">
                    <a:lumMod val="50000"/>
                  </a:schemeClr>
                </a:solidFill>
                <a:latin typeface="Gill Sans MT" panose="020B0502020104020203" pitchFamily="34" charset="0"/>
              </a:rPr>
              <a:t>Adj</a:t>
            </a:r>
            <a:r>
              <a:rPr lang="en-US" altLang="en-US" dirty="0">
                <a:solidFill>
                  <a:schemeClr val="accent3">
                    <a:lumMod val="50000"/>
                  </a:schemeClr>
                </a:solidFill>
                <a:latin typeface="Gill Sans MT" panose="020B0502020104020203" pitchFamily="34" charset="0"/>
              </a:rPr>
              <a:t>* N+ over the output  etc.</a:t>
            </a:r>
          </a:p>
          <a:p>
            <a:pPr marL="800100" lvl="1" indent="-342900">
              <a:buFont typeface="Arial" panose="020B0604020202020204" pitchFamily="34" charset="0"/>
              <a:buChar char="•"/>
            </a:pPr>
            <a:r>
              <a:rPr lang="en-US" altLang="en-US" dirty="0">
                <a:solidFill>
                  <a:schemeClr val="accent3">
                    <a:lumMod val="50000"/>
                  </a:schemeClr>
                </a:solidFill>
                <a:latin typeface="Gill Sans MT" panose="020B0502020104020203" pitchFamily="34" charset="0"/>
              </a:rPr>
              <a:t>Is generally included as a feature in Named Entity Recognition models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9898" y="1448680"/>
            <a:ext cx="4140622" cy="1133916"/>
          </a:xfrm>
          <a:prstGeom prst="rect">
            <a:avLst/>
          </a:prstGeom>
        </p:spPr>
      </p:pic>
      <p:sp>
        <p:nvSpPr>
          <p:cNvPr id="9" name="Rectangle 8"/>
          <p:cNvSpPr/>
          <p:nvPr/>
        </p:nvSpPr>
        <p:spPr>
          <a:xfrm>
            <a:off x="619145" y="1138475"/>
            <a:ext cx="6096000" cy="1754326"/>
          </a:xfrm>
          <a:prstGeom prst="rect">
            <a:avLst/>
          </a:prstGeom>
        </p:spPr>
        <p:txBody>
          <a:bodyPr>
            <a:spAutoFit/>
          </a:bodyPr>
          <a:lstStyle/>
          <a:p>
            <a:r>
              <a:rPr lang="en-US" dirty="0">
                <a:solidFill>
                  <a:srgbClr val="333333"/>
                </a:solidFill>
                <a:latin typeface="Gill Sans MT" panose="020B0502020104020203" pitchFamily="34" charset="0"/>
              </a:rPr>
              <a:t>Let’s say we ask Alexa a question - "</a:t>
            </a:r>
            <a:r>
              <a:rPr lang="en-US" dirty="0">
                <a:solidFill>
                  <a:srgbClr val="C00000"/>
                </a:solidFill>
                <a:latin typeface="Gill Sans MT" panose="020B0502020104020203" pitchFamily="34" charset="0"/>
              </a:rPr>
              <a:t>Ok Alexa, where can I get the permit to work in Australia?</a:t>
            </a:r>
            <a:r>
              <a:rPr lang="en-US" dirty="0">
                <a:solidFill>
                  <a:srgbClr val="333333"/>
                </a:solidFill>
                <a:latin typeface="Gill Sans MT" panose="020B0502020104020203" pitchFamily="34" charset="0"/>
              </a:rPr>
              <a:t>". Now, 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can potentially have two POS tags - noun and a verb. In the phrase '</a:t>
            </a:r>
            <a:r>
              <a:rPr lang="en-US" dirty="0">
                <a:solidFill>
                  <a:srgbClr val="C00000"/>
                </a:solidFill>
                <a:latin typeface="Gill Sans MT" panose="020B0502020104020203" pitchFamily="34" charset="0"/>
              </a:rPr>
              <a:t>I need a work permit</a:t>
            </a:r>
            <a:r>
              <a:rPr lang="en-US" dirty="0">
                <a:solidFill>
                  <a:srgbClr val="333333"/>
                </a:solidFill>
                <a:latin typeface="Gill Sans MT" panose="020B0502020104020203" pitchFamily="34" charset="0"/>
              </a:rPr>
              <a:t>', the correct tag of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t>
            </a:r>
            <a:r>
              <a:rPr lang="en-US" b="1" dirty="0">
                <a:solidFill>
                  <a:srgbClr val="333333"/>
                </a:solidFill>
                <a:latin typeface="Gill Sans MT" panose="020B0502020104020203" pitchFamily="34" charset="0"/>
              </a:rPr>
              <a:t>'noun</a:t>
            </a:r>
            <a:r>
              <a:rPr lang="en-US" dirty="0">
                <a:solidFill>
                  <a:srgbClr val="333333"/>
                </a:solidFill>
                <a:latin typeface="Gill Sans MT" panose="020B0502020104020203" pitchFamily="34" charset="0"/>
              </a:rPr>
              <a:t>'. On the other hand, in the phrase "</a:t>
            </a:r>
            <a:r>
              <a:rPr lang="en-US" dirty="0">
                <a:solidFill>
                  <a:srgbClr val="C00000"/>
                </a:solidFill>
                <a:latin typeface="Gill Sans MT" panose="020B0502020104020203" pitchFamily="34" charset="0"/>
              </a:rPr>
              <a:t>Please permit me to take the exam.", </a:t>
            </a:r>
            <a:r>
              <a:rPr lang="en-US" dirty="0">
                <a:solidFill>
                  <a:srgbClr val="333333"/>
                </a:solidFill>
                <a:latin typeface="Gill Sans MT" panose="020B0502020104020203" pitchFamily="34" charset="0"/>
              </a:rPr>
              <a:t>the word </a:t>
            </a:r>
            <a:r>
              <a:rPr lang="en-US" b="1" dirty="0">
                <a:solidFill>
                  <a:srgbClr val="333333"/>
                </a:solidFill>
                <a:latin typeface="Gill Sans MT" panose="020B0502020104020203" pitchFamily="34" charset="0"/>
              </a:rPr>
              <a:t>'permit</a:t>
            </a:r>
            <a:r>
              <a:rPr lang="en-US" dirty="0">
                <a:solidFill>
                  <a:srgbClr val="333333"/>
                </a:solidFill>
                <a:latin typeface="Gill Sans MT" panose="020B0502020104020203" pitchFamily="34" charset="0"/>
              </a:rPr>
              <a:t>' is a </a:t>
            </a:r>
            <a:r>
              <a:rPr lang="en-US" b="1" dirty="0">
                <a:solidFill>
                  <a:srgbClr val="333333"/>
                </a:solidFill>
                <a:latin typeface="Gill Sans MT" panose="020B0502020104020203" pitchFamily="34" charset="0"/>
              </a:rPr>
              <a:t>'verb</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10" name="Rectangle 9"/>
          <p:cNvSpPr/>
          <p:nvPr/>
        </p:nvSpPr>
        <p:spPr>
          <a:xfrm>
            <a:off x="619145" y="3392370"/>
            <a:ext cx="6096000" cy="923330"/>
          </a:xfrm>
          <a:prstGeom prst="rect">
            <a:avLst/>
          </a:prstGeom>
        </p:spPr>
        <p:txBody>
          <a:bodyPr>
            <a:spAutoFit/>
          </a:bodyPr>
          <a:lstStyle/>
          <a:p>
            <a:r>
              <a:rPr lang="en-US" dirty="0">
                <a:solidFill>
                  <a:srgbClr val="333333"/>
                </a:solidFill>
                <a:latin typeface="Gill Sans MT" panose="020B0502020104020203" pitchFamily="34" charset="0"/>
              </a:rPr>
              <a:t>Assigning the correct POS tags helps us better understand the intended meaning of a phrase or a sentence and is thus a crucial part of syntactic processing</a:t>
            </a:r>
            <a:endParaRPr lang="en-US" dirty="0">
              <a:solidFill>
                <a:prstClr val="black"/>
              </a:solidFill>
              <a:latin typeface="Gill Sans MT" panose="020B0502020104020203" pitchFamily="34" charset="0"/>
            </a:endParaRPr>
          </a:p>
        </p:txBody>
      </p:sp>
      <p:sp>
        <p:nvSpPr>
          <p:cNvPr id="5" name="Title 4">
            <a:extLst>
              <a:ext uri="{FF2B5EF4-FFF2-40B4-BE49-F238E27FC236}">
                <a16:creationId xmlns:a16="http://schemas.microsoft.com/office/drawing/2014/main" id="{8C2FD8B6-E4C0-4721-AB2F-FE1E379F5BD4}"/>
              </a:ext>
            </a:extLst>
          </p:cNvPr>
          <p:cNvSpPr>
            <a:spLocks noGrp="1"/>
          </p:cNvSpPr>
          <p:nvPr>
            <p:ph type="title"/>
          </p:nvPr>
        </p:nvSpPr>
        <p:spPr/>
        <p:txBody>
          <a:bodyPr/>
          <a:lstStyle/>
          <a:p>
            <a:r>
              <a:rPr lang="en-IN" dirty="0"/>
              <a:t>POS - TAGGING</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05702B2-77FF-49A2-AE8D-D589673C9A6F}"/>
                  </a:ext>
                </a:extLst>
              </p14:cNvPr>
              <p14:cNvContentPartPr/>
              <p14:nvPr/>
            </p14:nvContentPartPr>
            <p14:xfrm>
              <a:off x="302760" y="3415320"/>
              <a:ext cx="1241640" cy="2346480"/>
            </p14:xfrm>
          </p:contentPart>
        </mc:Choice>
        <mc:Fallback>
          <p:pic>
            <p:nvPicPr>
              <p:cNvPr id="2" name="Ink 1">
                <a:extLst>
                  <a:ext uri="{FF2B5EF4-FFF2-40B4-BE49-F238E27FC236}">
                    <a16:creationId xmlns:a16="http://schemas.microsoft.com/office/drawing/2014/main" id="{105702B2-77FF-49A2-AE8D-D589673C9A6F}"/>
                  </a:ext>
                </a:extLst>
              </p:cNvPr>
              <p:cNvPicPr/>
              <p:nvPr/>
            </p:nvPicPr>
            <p:blipFill>
              <a:blip r:embed="rId4"/>
              <a:stretch>
                <a:fillRect/>
              </a:stretch>
            </p:blipFill>
            <p:spPr>
              <a:xfrm>
                <a:off x="293400" y="3405960"/>
                <a:ext cx="1260360" cy="2365200"/>
              </a:xfrm>
              <a:prstGeom prst="rect">
                <a:avLst/>
              </a:prstGeom>
            </p:spPr>
          </p:pic>
        </mc:Fallback>
      </mc:AlternateContent>
    </p:spTree>
    <p:extLst>
      <p:ext uri="{BB962C8B-B14F-4D97-AF65-F5344CB8AC3E}">
        <p14:creationId xmlns:p14="http://schemas.microsoft.com/office/powerpoint/2010/main" val="1570212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547" y="1093561"/>
            <a:ext cx="1697901" cy="369332"/>
          </a:xfrm>
          <a:prstGeom prst="rect">
            <a:avLst/>
          </a:prstGeom>
        </p:spPr>
        <p:txBody>
          <a:bodyPr wrap="none">
            <a:spAutoFit/>
          </a:bodyPr>
          <a:lstStyle/>
          <a:p>
            <a:r>
              <a:rPr lang="en-US" b="1" dirty="0">
                <a:solidFill>
                  <a:srgbClr val="333333"/>
                </a:solidFill>
                <a:latin typeface="Gill Sans MT" panose="020B0502020104020203" pitchFamily="34" charset="0"/>
              </a:rPr>
              <a:t>Markov Chain</a:t>
            </a:r>
          </a:p>
        </p:txBody>
      </p:sp>
      <p:sp>
        <p:nvSpPr>
          <p:cNvPr id="5" name="Rectangle 4"/>
          <p:cNvSpPr/>
          <p:nvPr/>
        </p:nvSpPr>
        <p:spPr>
          <a:xfrm>
            <a:off x="606547" y="1939560"/>
            <a:ext cx="6096000" cy="1754326"/>
          </a:xfrm>
          <a:prstGeom prst="rect">
            <a:avLst/>
          </a:prstGeom>
        </p:spPr>
        <p:txBody>
          <a:bodyPr>
            <a:spAutoFit/>
          </a:bodyPr>
          <a:lstStyle/>
          <a:p>
            <a:r>
              <a:rPr lang="en-US" b="1" dirty="0">
                <a:solidFill>
                  <a:srgbClr val="333333"/>
                </a:solidFill>
                <a:latin typeface="Gill Sans MT" panose="020B0502020104020203" pitchFamily="34" charset="0"/>
              </a:rPr>
              <a:t>Markov models</a:t>
            </a:r>
            <a:r>
              <a:rPr lang="en-US" dirty="0">
                <a:solidFill>
                  <a:srgbClr val="333333"/>
                </a:solidFill>
                <a:latin typeface="Gill Sans MT" panose="020B0502020104020203" pitchFamily="34" charset="0"/>
              </a:rPr>
              <a:t> are probabilistic models that were developed to model sequential processes.</a:t>
            </a:r>
          </a:p>
          <a:p>
            <a:r>
              <a:rPr lang="en-US" dirty="0">
                <a:solidFill>
                  <a:srgbClr val="333333"/>
                </a:solidFill>
                <a:latin typeface="Gill Sans MT" panose="020B0502020104020203" pitchFamily="34" charset="0"/>
              </a:rPr>
              <a:t>A Markov chain is used to represent a process which performs a transition from one state to other. This transition makes an assumption that the probability of transitioning to the next state is dependent solely on the current state.</a:t>
            </a:r>
            <a:endParaRPr lang="en-US" dirty="0">
              <a:solidFill>
                <a:prstClr val="black"/>
              </a:solidFill>
              <a:latin typeface="Gill Sans MT" panose="020B0502020104020203" pitchFamily="34" charset="0"/>
            </a:endParaRPr>
          </a:p>
        </p:txBody>
      </p:sp>
      <p:pic>
        <p:nvPicPr>
          <p:cNvPr id="1026" name="Picture 2" descr="https://cdn.upgrad.com/UpGrad/temp/9c4c5170-b4c1-405f-9ac2-d2a8630d7ce8/Markov+cha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441" y="1093561"/>
            <a:ext cx="3810000" cy="2600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02548" y="4072424"/>
            <a:ext cx="4875560" cy="923330"/>
          </a:xfrm>
          <a:prstGeom prst="rect">
            <a:avLst/>
          </a:prstGeom>
        </p:spPr>
        <p:txBody>
          <a:bodyPr wrap="square">
            <a:spAutoFit/>
          </a:bodyPr>
          <a:lstStyle/>
          <a:p>
            <a:r>
              <a:rPr lang="en-US" dirty="0">
                <a:solidFill>
                  <a:srgbClr val="333333"/>
                </a:solidFill>
                <a:latin typeface="Gill Sans MT" panose="020B0502020104020203" pitchFamily="34" charset="0"/>
              </a:rPr>
              <a:t>Here, ‘a’, ‘p’, ‘</a:t>
            </a:r>
            <a:r>
              <a:rPr lang="en-US" dirty="0" err="1">
                <a:solidFill>
                  <a:srgbClr val="333333"/>
                </a:solidFill>
                <a:latin typeface="Gill Sans MT" panose="020B0502020104020203" pitchFamily="34" charset="0"/>
              </a:rPr>
              <a:t>i</a:t>
            </a:r>
            <a:r>
              <a:rPr lang="en-US" dirty="0">
                <a:solidFill>
                  <a:srgbClr val="333333"/>
                </a:solidFill>
                <a:latin typeface="Gill Sans MT" panose="020B0502020104020203" pitchFamily="34" charset="0"/>
              </a:rPr>
              <a:t>’, ‘t’, ‘e’, ‘h’ are the </a:t>
            </a:r>
            <a:r>
              <a:rPr lang="en-US" b="1" dirty="0">
                <a:solidFill>
                  <a:srgbClr val="333333"/>
                </a:solidFill>
                <a:latin typeface="Gill Sans MT" panose="020B0502020104020203" pitchFamily="34" charset="0"/>
              </a:rPr>
              <a:t>states</a:t>
            </a:r>
            <a:r>
              <a:rPr lang="en-US" dirty="0">
                <a:solidFill>
                  <a:srgbClr val="333333"/>
                </a:solidFill>
                <a:latin typeface="Gill Sans MT" panose="020B0502020104020203" pitchFamily="34" charset="0"/>
              </a:rPr>
              <a:t> and the numbers mentioned on the edges are </a:t>
            </a:r>
            <a:r>
              <a:rPr lang="en-US" b="1" dirty="0">
                <a:solidFill>
                  <a:srgbClr val="333333"/>
                </a:solidFill>
                <a:latin typeface="Gill Sans MT" panose="020B0502020104020203" pitchFamily="34" charset="0"/>
              </a:rPr>
              <a:t>transition probabilities.</a:t>
            </a:r>
            <a:endParaRPr lang="en-US" dirty="0">
              <a:solidFill>
                <a:prstClr val="black"/>
              </a:solidFill>
              <a:latin typeface="Gill Sans MT" panose="020B0502020104020203" pitchFamily="34" charset="0"/>
            </a:endParaRPr>
          </a:p>
        </p:txBody>
      </p:sp>
      <p:sp>
        <p:nvSpPr>
          <p:cNvPr id="9" name="Title 8">
            <a:extLst>
              <a:ext uri="{FF2B5EF4-FFF2-40B4-BE49-F238E27FC236}">
                <a16:creationId xmlns:a16="http://schemas.microsoft.com/office/drawing/2014/main" id="{12DF81F2-B416-4DF2-A5AF-4E1A2137834A}"/>
              </a:ext>
            </a:extLst>
          </p:cNvPr>
          <p:cNvSpPr>
            <a:spLocks noGrp="1"/>
          </p:cNvSpPr>
          <p:nvPr>
            <p:ph type="title"/>
          </p:nvPr>
        </p:nvSpPr>
        <p:spPr/>
        <p:txBody>
          <a:bodyPr/>
          <a:lstStyle/>
          <a:p>
            <a:r>
              <a:rPr lang="en-IN" dirty="0"/>
              <a:t>POS - TAGGING</a:t>
            </a:r>
          </a:p>
        </p:txBody>
      </p:sp>
    </p:spTree>
    <p:extLst>
      <p:ext uri="{BB962C8B-B14F-4D97-AF65-F5344CB8AC3E}">
        <p14:creationId xmlns:p14="http://schemas.microsoft.com/office/powerpoint/2010/main" val="360576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9426" y="1001454"/>
            <a:ext cx="2569934" cy="369332"/>
          </a:xfrm>
          <a:prstGeom prst="rect">
            <a:avLst/>
          </a:prstGeom>
        </p:spPr>
        <p:txBody>
          <a:bodyPr wrap="none">
            <a:spAutoFit/>
          </a:bodyPr>
          <a:lstStyle/>
          <a:p>
            <a:r>
              <a:rPr lang="en-US" b="1" dirty="0">
                <a:solidFill>
                  <a:srgbClr val="333333"/>
                </a:solidFill>
                <a:latin typeface="Gill Sans MT" panose="020B0502020104020203" pitchFamily="34" charset="0"/>
              </a:rPr>
              <a:t>Hidden Markov Model</a:t>
            </a:r>
          </a:p>
        </p:txBody>
      </p:sp>
      <p:sp>
        <p:nvSpPr>
          <p:cNvPr id="2" name="Rectangle 1"/>
          <p:cNvSpPr/>
          <p:nvPr/>
        </p:nvSpPr>
        <p:spPr>
          <a:xfrm>
            <a:off x="619426" y="1370786"/>
            <a:ext cx="5613949" cy="2862322"/>
          </a:xfrm>
          <a:prstGeom prst="rect">
            <a:avLst/>
          </a:prstGeom>
        </p:spPr>
        <p:txBody>
          <a:bodyPr wrap="square">
            <a:spAutoFit/>
          </a:bodyPr>
          <a:lstStyle/>
          <a:p>
            <a:r>
              <a:rPr lang="en-US" dirty="0">
                <a:solidFill>
                  <a:srgbClr val="333333"/>
                </a:solidFill>
                <a:latin typeface="Gill Sans MT" panose="020B0502020104020203" pitchFamily="34" charset="0"/>
              </a:rPr>
              <a:t>The </a:t>
            </a:r>
            <a:r>
              <a:rPr lang="en-US" b="1" dirty="0">
                <a:solidFill>
                  <a:srgbClr val="333333"/>
                </a:solidFill>
                <a:latin typeface="Gill Sans MT" panose="020B0502020104020203" pitchFamily="34" charset="0"/>
              </a:rPr>
              <a:t>Hidden Markov Model</a:t>
            </a:r>
            <a:r>
              <a:rPr lang="en-US" dirty="0">
                <a:solidFill>
                  <a:srgbClr val="333333"/>
                </a:solidFill>
                <a:latin typeface="Gill Sans MT" panose="020B0502020104020203" pitchFamily="34" charset="0"/>
              </a:rPr>
              <a:t> (HMM) is an extension to the Markov process which is used to model phenomena where the </a:t>
            </a:r>
            <a:r>
              <a:rPr lang="en-US" b="1" dirty="0">
                <a:solidFill>
                  <a:srgbClr val="333333"/>
                </a:solidFill>
                <a:latin typeface="Gill Sans MT" panose="020B0502020104020203" pitchFamily="34" charset="0"/>
              </a:rPr>
              <a:t>states are hidden</a:t>
            </a:r>
            <a:r>
              <a:rPr lang="en-US" dirty="0">
                <a:solidFill>
                  <a:srgbClr val="333333"/>
                </a:solidFill>
                <a:latin typeface="Gill Sans MT" panose="020B0502020104020203" pitchFamily="34" charset="0"/>
              </a:rPr>
              <a:t> and they </a:t>
            </a:r>
            <a:r>
              <a:rPr lang="en-US" b="1" dirty="0">
                <a:solidFill>
                  <a:srgbClr val="333333"/>
                </a:solidFill>
                <a:latin typeface="Gill Sans MT" panose="020B0502020104020203" pitchFamily="34" charset="0"/>
              </a:rPr>
              <a:t>emit observations</a:t>
            </a:r>
            <a:r>
              <a:rPr lang="en-US" dirty="0">
                <a:solidFill>
                  <a:srgbClr val="333333"/>
                </a:solidFill>
                <a:latin typeface="Gill Sans MT" panose="020B0502020104020203" pitchFamily="34" charset="0"/>
              </a:rPr>
              <a:t>.</a:t>
            </a: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For Example, in POS tagging, what you observe are the words in a sentence, while the POS tags themselves are hidden. Thus, you can model the POS tagging task as an HMM with the hidden states representing POS tags which emit observations, i.e. words.</a:t>
            </a:r>
          </a:p>
        </p:txBody>
      </p:sp>
      <p:pic>
        <p:nvPicPr>
          <p:cNvPr id="3074" name="Picture 2" descr="https://cdn.upgrad.com/UpGrad/temp/d12e578f-2dcb-434b-9628-e58f9b4c38ac/HM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227" y="1560497"/>
            <a:ext cx="5015654" cy="2482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74760" y="4784944"/>
            <a:ext cx="8877838" cy="1200329"/>
          </a:xfrm>
          <a:prstGeom prst="rect">
            <a:avLst/>
          </a:prstGeom>
        </p:spPr>
        <p:txBody>
          <a:bodyPr wrap="square">
            <a:spAutoFit/>
          </a:bodyPr>
          <a:lstStyle/>
          <a:p>
            <a:r>
              <a:rPr lang="en-US" dirty="0">
                <a:solidFill>
                  <a:prstClr val="black"/>
                </a:solidFill>
                <a:latin typeface="Gill Sans MT" panose="020B0502020104020203" pitchFamily="34" charset="0"/>
              </a:rPr>
              <a:t>The hidden states </a:t>
            </a:r>
            <a:r>
              <a:rPr lang="en-US" b="1" dirty="0">
                <a:solidFill>
                  <a:prstClr val="black"/>
                </a:solidFill>
                <a:latin typeface="Gill Sans MT" panose="020B0502020104020203" pitchFamily="34" charset="0"/>
              </a:rPr>
              <a:t>emit observations</a:t>
            </a:r>
            <a:r>
              <a:rPr lang="en-US" dirty="0">
                <a:solidFill>
                  <a:prstClr val="black"/>
                </a:solidFill>
                <a:latin typeface="Gill Sans MT" panose="020B0502020104020203" pitchFamily="34" charset="0"/>
              </a:rPr>
              <a:t> with a certain probability. Therefore, along with the transition and initial state probabilities, Hidden Markov Models also have </a:t>
            </a:r>
            <a:r>
              <a:rPr lang="en-US" b="1" dirty="0">
                <a:solidFill>
                  <a:prstClr val="black"/>
                </a:solidFill>
                <a:latin typeface="Gill Sans MT" panose="020B0502020104020203" pitchFamily="34" charset="0"/>
              </a:rPr>
              <a:t>emission probabilities</a:t>
            </a:r>
            <a:r>
              <a:rPr lang="en-US" dirty="0">
                <a:solidFill>
                  <a:prstClr val="black"/>
                </a:solidFill>
                <a:latin typeface="Gill Sans MT" panose="020B0502020104020203" pitchFamily="34" charset="0"/>
              </a:rPr>
              <a:t> which represent the probability that an observation is emitted by a particular state.</a:t>
            </a:r>
          </a:p>
        </p:txBody>
      </p:sp>
      <p:sp>
        <p:nvSpPr>
          <p:cNvPr id="9" name="Title 8">
            <a:extLst>
              <a:ext uri="{FF2B5EF4-FFF2-40B4-BE49-F238E27FC236}">
                <a16:creationId xmlns:a16="http://schemas.microsoft.com/office/drawing/2014/main" id="{164CF64F-587E-42F9-813A-EAEFA8545823}"/>
              </a:ext>
            </a:extLst>
          </p:cNvPr>
          <p:cNvSpPr>
            <a:spLocks noGrp="1"/>
          </p:cNvSpPr>
          <p:nvPr>
            <p:ph type="title"/>
          </p:nvPr>
        </p:nvSpPr>
        <p:spPr/>
        <p:txBody>
          <a:bodyPr/>
          <a:lstStyle/>
          <a:p>
            <a:r>
              <a:rPr lang="en-IN" dirty="0"/>
              <a:t>POS - TAGGING</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0AE47D70-7C21-462B-8B94-5F72242082CD}"/>
                  </a:ext>
                </a:extLst>
              </p14:cNvPr>
              <p14:cNvContentPartPr/>
              <p14:nvPr/>
            </p14:nvContentPartPr>
            <p14:xfrm>
              <a:off x="182520" y="989280"/>
              <a:ext cx="7505640" cy="3769200"/>
            </p14:xfrm>
          </p:contentPart>
        </mc:Choice>
        <mc:Fallback>
          <p:pic>
            <p:nvPicPr>
              <p:cNvPr id="3" name="Ink 2">
                <a:extLst>
                  <a:ext uri="{FF2B5EF4-FFF2-40B4-BE49-F238E27FC236}">
                    <a16:creationId xmlns:a16="http://schemas.microsoft.com/office/drawing/2014/main" id="{0AE47D70-7C21-462B-8B94-5F72242082CD}"/>
                  </a:ext>
                </a:extLst>
              </p:cNvPr>
              <p:cNvPicPr/>
              <p:nvPr/>
            </p:nvPicPr>
            <p:blipFill>
              <a:blip r:embed="rId4"/>
              <a:stretch>
                <a:fillRect/>
              </a:stretch>
            </p:blipFill>
            <p:spPr>
              <a:xfrm>
                <a:off x="173160" y="979920"/>
                <a:ext cx="7524360" cy="3787920"/>
              </a:xfrm>
              <a:prstGeom prst="rect">
                <a:avLst/>
              </a:prstGeom>
            </p:spPr>
          </p:pic>
        </mc:Fallback>
      </mc:AlternateContent>
    </p:spTree>
    <p:extLst>
      <p:ext uri="{BB962C8B-B14F-4D97-AF65-F5344CB8AC3E}">
        <p14:creationId xmlns:p14="http://schemas.microsoft.com/office/powerpoint/2010/main" val="118301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5"/>
            <a:ext cx="12192000" cy="6858000"/>
          </a:xfrm>
          <a:prstGeom prst="rect">
            <a:avLst/>
          </a:prstGeom>
          <a:noFill/>
          <a:ln>
            <a:noFill/>
          </a:ln>
        </p:spPr>
      </p:pic>
      <p:sp>
        <p:nvSpPr>
          <p:cNvPr id="398" name="Google Shape;398;p24"/>
          <p:cNvSpPr txBox="1">
            <a:spLocks noGrp="1"/>
          </p:cNvSpPr>
          <p:nvPr>
            <p:ph type="dt" idx="10"/>
          </p:nvPr>
        </p:nvSpPr>
        <p:spPr>
          <a:xfrm>
            <a:off x="850900" y="6356351"/>
            <a:ext cx="2743200" cy="365125"/>
          </a:xfrm>
          <a:prstGeom prst="rect">
            <a:avLst/>
          </a:prstGeom>
          <a:noFill/>
          <a:ln>
            <a:noFill/>
          </a:ln>
        </p:spPr>
        <p:txBody>
          <a:bodyPr spcFirstLastPara="1" vert="horz" wrap="square" lIns="121900" tIns="60933" rIns="121900" bIns="60933" rtlCol="0" anchor="ctr" anchorCtr="0">
            <a:noAutofit/>
          </a:bodyPr>
          <a:lstStyle/>
          <a:p>
            <a:fld id="{76C36027-EA19-5546-BD93-2BE9B7E2B92B}" type="datetime1">
              <a:rPr lang="en-IN">
                <a:solidFill>
                  <a:srgbClr val="E72D3F"/>
                </a:solidFill>
                <a:latin typeface="Proxima Nova"/>
                <a:ea typeface="Proxima Nova"/>
                <a:cs typeface="Proxima Nova"/>
                <a:sym typeface="Proxima Nova"/>
              </a:rPr>
              <a:pPr/>
              <a:t>26-03-2022</a:t>
            </a:fld>
            <a:endParaRPr dirty="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8623300" y="6356351"/>
            <a:ext cx="2743200" cy="365125"/>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IN">
                <a:solidFill>
                  <a:srgbClr val="E72D3F"/>
                </a:solidFill>
                <a:latin typeface="Proxima Nova"/>
                <a:ea typeface="Proxima Nova"/>
                <a:cs typeface="Proxima Nova"/>
                <a:sym typeface="Proxima Nova"/>
              </a:rPr>
              <a:pPr/>
              <a:t>2</a:t>
            </a:fld>
            <a:endParaRPr dirty="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846897" y="1"/>
            <a:ext cx="4346359" cy="5389033"/>
          </a:xfrm>
          <a:prstGeom prst="rect">
            <a:avLst/>
          </a:prstGeom>
          <a:noFill/>
          <a:ln>
            <a:noFill/>
          </a:ln>
        </p:spPr>
      </p:pic>
      <p:sp>
        <p:nvSpPr>
          <p:cNvPr id="401" name="Google Shape;401;p24"/>
          <p:cNvSpPr txBox="1"/>
          <p:nvPr/>
        </p:nvSpPr>
        <p:spPr>
          <a:xfrm>
            <a:off x="978372" y="1417382"/>
            <a:ext cx="4214883" cy="1829252"/>
          </a:xfrm>
          <a:prstGeom prst="rect">
            <a:avLst/>
          </a:prstGeom>
          <a:noFill/>
          <a:ln>
            <a:noFill/>
          </a:ln>
        </p:spPr>
        <p:txBody>
          <a:bodyPr spcFirstLastPara="1" wrap="square" lIns="121900" tIns="60933" rIns="121900" bIns="60933" anchor="t" anchorCtr="0">
            <a:noAutofit/>
          </a:bodyPr>
          <a:lstStyle/>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Course :</a:t>
            </a:r>
            <a:r>
              <a:rPr lang="en-IN" sz="2133" dirty="0">
                <a:solidFill>
                  <a:schemeClr val="bg1"/>
                </a:solidFill>
                <a:latin typeface="Proxima Nova"/>
                <a:ea typeface="Proxima Nova"/>
                <a:cs typeface="Proxima Nova"/>
                <a:sym typeface="Proxima Nova"/>
              </a:rPr>
              <a:t> Machine Learning</a:t>
            </a:r>
            <a:endParaRPr lang="en-IN" sz="2133" dirty="0">
              <a:solidFill>
                <a:schemeClr val="bg1"/>
              </a:solidFill>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Lecture On </a:t>
            </a:r>
            <a:r>
              <a:rPr lang="en-IN" sz="2133" b="1">
                <a:solidFill>
                  <a:schemeClr val="bg1"/>
                </a:solidFill>
                <a:latin typeface="Proxima Nova"/>
                <a:ea typeface="Proxima Nova"/>
                <a:cs typeface="Proxima Nova"/>
                <a:sym typeface="Proxima Nova"/>
              </a:rPr>
              <a:t>:</a:t>
            </a:r>
            <a:r>
              <a:rPr lang="en-IN" sz="2133">
                <a:solidFill>
                  <a:schemeClr val="bg1"/>
                </a:solidFill>
                <a:latin typeface="Proxima Nova"/>
                <a:ea typeface="Proxima Nova"/>
                <a:cs typeface="Proxima Nova"/>
                <a:sym typeface="Proxima Nova"/>
              </a:rPr>
              <a:t> NLP</a:t>
            </a:r>
            <a:endParaRPr lang="en-US" sz="2133" b="1" dirty="0">
              <a:solidFill>
                <a:schemeClr val="bg1"/>
              </a:solidFill>
              <a:latin typeface="Proxima Nova"/>
              <a:ea typeface="Proxima Nova"/>
              <a:cs typeface="Proxima Nova"/>
              <a:sym typeface="Proxima Nova"/>
            </a:endParaRPr>
          </a:p>
          <a:p>
            <a:pPr>
              <a:lnSpc>
                <a:spcPct val="90000"/>
              </a:lnSpc>
              <a:buClr>
                <a:srgbClr val="000000"/>
              </a:buClr>
              <a:buSzPts val="1800"/>
            </a:pPr>
            <a:r>
              <a:rPr lang="en-IN" sz="2133" b="1" dirty="0">
                <a:solidFill>
                  <a:schemeClr val="bg1"/>
                </a:solidFill>
                <a:latin typeface="Proxima Nova"/>
                <a:ea typeface="Proxima Nova"/>
                <a:cs typeface="Proxima Nova"/>
                <a:sym typeface="Proxima Nova"/>
              </a:rPr>
              <a:t>Instructor :</a:t>
            </a:r>
            <a:r>
              <a:rPr lang="en-IN" sz="2133" dirty="0">
                <a:solidFill>
                  <a:schemeClr val="bg1"/>
                </a:solidFill>
                <a:latin typeface="Proxima Nova"/>
                <a:ea typeface="Proxima Nova"/>
                <a:cs typeface="Proxima Nova"/>
                <a:sym typeface="Proxima Nova"/>
              </a:rPr>
              <a:t> Manish Kumar</a:t>
            </a:r>
            <a:endParaRPr sz="2133" dirty="0">
              <a:solidFill>
                <a:schemeClr val="bg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10572384" y="280085"/>
            <a:ext cx="1084840" cy="289624"/>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210873" y="1456409"/>
            <a:ext cx="8405612" cy="3970318"/>
            <a:chOff x="1111876" y="1417773"/>
            <a:chExt cx="8405612" cy="3970318"/>
          </a:xfrm>
        </p:grpSpPr>
        <p:sp>
          <p:nvSpPr>
            <p:cNvPr id="6" name="Rectangle 5"/>
            <p:cNvSpPr/>
            <p:nvPr/>
          </p:nvSpPr>
          <p:spPr>
            <a:xfrm>
              <a:off x="1111876" y="1417773"/>
              <a:ext cx="8405612" cy="3970318"/>
            </a:xfrm>
            <a:prstGeom prst="rect">
              <a:avLst/>
            </a:prstGeom>
          </p:spPr>
          <p:txBody>
            <a:bodyPr wrap="square">
              <a:spAutoFit/>
            </a:bodyPr>
            <a:lstStyle/>
            <a:p>
              <a:r>
                <a:rPr lang="en-US" b="1" dirty="0">
                  <a:solidFill>
                    <a:srgbClr val="333333"/>
                  </a:solidFill>
                  <a:latin typeface="Gill Sans MT" panose="020B0502020104020203" pitchFamily="34" charset="0"/>
                </a:rPr>
                <a:t>Emission Probability</a:t>
              </a:r>
              <a:r>
                <a:rPr lang="en-US" dirty="0">
                  <a:solidFill>
                    <a:srgbClr val="333333"/>
                  </a:solidFill>
                  <a:latin typeface="Gill Sans MT" panose="020B0502020104020203" pitchFamily="34" charset="0"/>
                </a:rPr>
                <a:t> of a word 'w' for tag 't':</a:t>
              </a:r>
            </a:p>
            <a:p>
              <a:r>
                <a:rPr lang="en-US" dirty="0">
                  <a:solidFill>
                    <a:srgbClr val="333333"/>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w|t</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w has been tagged t/Number of times t appears</a:t>
              </a:r>
            </a:p>
            <a:p>
              <a:r>
                <a:rPr lang="en-US" dirty="0">
                  <a:solidFill>
                    <a:srgbClr val="4472C4">
                      <a:lumMod val="75000"/>
                    </a:srgbClr>
                  </a:solidFill>
                  <a:latin typeface="Gill Sans MT" panose="020B0502020104020203" pitchFamily="34" charset="0"/>
                </a:rPr>
                <a:t> </a:t>
              </a:r>
            </a:p>
            <a:p>
              <a:r>
                <a:rPr lang="en-US" b="1" dirty="0">
                  <a:solidFill>
                    <a:srgbClr val="333333"/>
                  </a:solidFill>
                  <a:latin typeface="Gill Sans MT" panose="020B0502020104020203" pitchFamily="34" charset="0"/>
                </a:rPr>
                <a:t>Transition Probability </a:t>
              </a:r>
              <a:r>
                <a:rPr lang="en-US" dirty="0">
                  <a:solidFill>
                    <a:srgbClr val="333333"/>
                  </a:solidFill>
                  <a:latin typeface="Gill Sans MT" panose="020B0502020104020203" pitchFamily="34" charset="0"/>
                </a:rPr>
                <a:t>of tag t1 followed by tag t2:</a:t>
              </a:r>
            </a:p>
            <a:p>
              <a:r>
                <a:rPr lang="en-US" dirty="0">
                  <a:solidFill>
                    <a:srgbClr val="333333"/>
                  </a:solidFill>
                  <a:latin typeface="Gill Sans MT" panose="020B0502020104020203" pitchFamily="34" charset="0"/>
                </a:rPr>
                <a:t>P(</a:t>
              </a:r>
              <a:r>
                <a:rPr lang="en-US" dirty="0">
                  <a:solidFill>
                    <a:srgbClr val="70AD47">
                      <a:lumMod val="75000"/>
                    </a:srgbClr>
                  </a:solidFill>
                  <a:latin typeface="Gill Sans MT" panose="020B0502020104020203" pitchFamily="34" charset="0"/>
                </a:rPr>
                <a:t>t2|t1</a:t>
              </a:r>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Number of times t1 is followed by tag t2/ Number of times t1 appears</a:t>
              </a: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 </a:t>
              </a:r>
            </a:p>
            <a:p>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In other words, we assign the tag t to the word w which has the max P(</a:t>
              </a:r>
              <a:r>
                <a:rPr lang="en-US" dirty="0" err="1">
                  <a:solidFill>
                    <a:srgbClr val="70AD47">
                      <a:lumMod val="75000"/>
                    </a:srgbClr>
                  </a:solidFill>
                  <a:latin typeface="Gill Sans MT" panose="020B0502020104020203" pitchFamily="34" charset="0"/>
                </a:rPr>
                <a:t>tag|word</a:t>
              </a:r>
              <a:r>
                <a:rPr lang="en-US" dirty="0">
                  <a:solidFill>
                    <a:srgbClr val="333333"/>
                  </a:solidFill>
                  <a:latin typeface="Gill Sans MT" panose="020B0502020104020203" pitchFamily="34" charset="0"/>
                </a:rPr>
                <a:t>).  </a:t>
              </a:r>
            </a:p>
            <a:p>
              <a:endParaRPr lang="en-US" dirty="0">
                <a:solidFill>
                  <a:srgbClr val="4472C4">
                    <a:lumMod val="75000"/>
                  </a:srgbClr>
                </a:solidFill>
                <a:latin typeface="Gill Sans MT" panose="020B0502020104020203" pitchFamily="34" charset="0"/>
              </a:endParaRPr>
            </a:p>
          </p:txBody>
        </p:sp>
        <p:sp>
          <p:nvSpPr>
            <p:cNvPr id="8" name="TextBox 7"/>
            <p:cNvSpPr txBox="1"/>
            <p:nvPr/>
          </p:nvSpPr>
          <p:spPr>
            <a:xfrm>
              <a:off x="2281706" y="3338331"/>
              <a:ext cx="6065951" cy="646331"/>
            </a:xfrm>
            <a:prstGeom prst="rect">
              <a:avLst/>
            </a:prstGeom>
            <a:noFill/>
            <a:ln>
              <a:solidFill>
                <a:schemeClr val="bg2">
                  <a:lumMod val="90000"/>
                </a:schemeClr>
              </a:solidFill>
            </a:ln>
          </p:spPr>
          <p:txBody>
            <a:bodyPr wrap="square" rtlCol="0">
              <a:spAutoFit/>
            </a:bodyPr>
            <a:lstStyle/>
            <a:p>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tag|word</a:t>
              </a:r>
              <a:r>
                <a:rPr lang="en-US" dirty="0">
                  <a:solidFill>
                    <a:srgbClr val="4472C4">
                      <a:lumMod val="50000"/>
                    </a:srgbClr>
                  </a:solidFill>
                  <a:latin typeface="Gill Sans MT" panose="020B0502020104020203" pitchFamily="34" charset="0"/>
                </a:rPr>
                <a:t>)</a:t>
              </a:r>
              <a:r>
                <a:rPr lang="en-US" dirty="0">
                  <a:solidFill>
                    <a:srgbClr val="333333"/>
                  </a:solidFill>
                  <a:latin typeface="Gill Sans MT" panose="020B0502020104020203" pitchFamily="34" charset="0"/>
                </a:rPr>
                <a:t> = </a:t>
              </a:r>
              <a:r>
                <a:rPr lang="en-US" dirty="0">
                  <a:solidFill>
                    <a:srgbClr val="4472C4">
                      <a:lumMod val="50000"/>
                    </a:srgbClr>
                  </a:solidFill>
                  <a:latin typeface="Gill Sans MT" panose="020B0502020104020203" pitchFamily="34" charset="0"/>
                </a:rPr>
                <a:t>P(</a:t>
              </a:r>
              <a:r>
                <a:rPr lang="en-US" dirty="0" err="1">
                  <a:solidFill>
                    <a:srgbClr val="70AD47">
                      <a:lumMod val="75000"/>
                    </a:srgbClr>
                  </a:solidFill>
                  <a:latin typeface="Gill Sans MT" panose="020B0502020104020203" pitchFamily="34" charset="0"/>
                </a:rPr>
                <a:t>word|tag</a:t>
              </a:r>
              <a:r>
                <a:rPr lang="en-US" dirty="0">
                  <a:solidFill>
                    <a:srgbClr val="4472C4">
                      <a:lumMod val="50000"/>
                    </a:srgbClr>
                  </a:solidFill>
                  <a:latin typeface="Gill Sans MT" panose="020B0502020104020203" pitchFamily="34" charset="0"/>
                </a:rPr>
                <a:t>) * P(</a:t>
              </a:r>
              <a:r>
                <a:rPr lang="en-US" dirty="0" err="1">
                  <a:solidFill>
                    <a:srgbClr val="70AD47">
                      <a:lumMod val="75000"/>
                    </a:srgbClr>
                  </a:solidFill>
                  <a:latin typeface="Gill Sans MT" panose="020B0502020104020203" pitchFamily="34" charset="0"/>
                </a:rPr>
                <a:t>tag|previous</a:t>
              </a:r>
              <a:r>
                <a:rPr lang="en-US" dirty="0">
                  <a:solidFill>
                    <a:srgbClr val="70AD47">
                      <a:lumMod val="75000"/>
                    </a:srgbClr>
                  </a:solidFill>
                  <a:latin typeface="Gill Sans MT" panose="020B0502020104020203" pitchFamily="34" charset="0"/>
                </a:rPr>
                <a:t> tag</a:t>
              </a:r>
              <a:r>
                <a:rPr lang="en-US" dirty="0">
                  <a:solidFill>
                    <a:srgbClr val="4472C4">
                      <a:lumMod val="50000"/>
                    </a:srgbClr>
                  </a:solidFill>
                  <a:latin typeface="Gill Sans MT" panose="020B0502020104020203" pitchFamily="34" charset="0"/>
                </a:rPr>
                <a:t>)</a:t>
              </a:r>
            </a:p>
            <a:p>
              <a:r>
                <a:rPr lang="en-US" dirty="0">
                  <a:solidFill>
                    <a:srgbClr val="333333"/>
                  </a:solidFill>
                  <a:latin typeface="Gill Sans MT" panose="020B0502020104020203" pitchFamily="34" charset="0"/>
                </a:rPr>
                <a:t>                    = </a:t>
              </a:r>
              <a:r>
                <a:rPr lang="en-US" dirty="0">
                  <a:solidFill>
                    <a:srgbClr val="4472C4">
                      <a:lumMod val="75000"/>
                    </a:srgbClr>
                  </a:solidFill>
                  <a:latin typeface="Gill Sans MT" panose="020B0502020104020203" pitchFamily="34" charset="0"/>
                </a:rPr>
                <a:t>Emission probability </a:t>
              </a:r>
              <a:r>
                <a:rPr lang="en-US" dirty="0">
                  <a:solidFill>
                    <a:srgbClr val="70AD47">
                      <a:lumMod val="75000"/>
                    </a:srgbClr>
                  </a:solidFill>
                  <a:latin typeface="Gill Sans MT" panose="020B0502020104020203" pitchFamily="34" charset="0"/>
                </a:rPr>
                <a:t>*</a:t>
              </a:r>
              <a:r>
                <a:rPr lang="en-US" dirty="0">
                  <a:solidFill>
                    <a:srgbClr val="4472C4">
                      <a:lumMod val="75000"/>
                    </a:srgbClr>
                  </a:solidFill>
                  <a:latin typeface="Gill Sans MT" panose="020B0502020104020203" pitchFamily="34" charset="0"/>
                </a:rPr>
                <a:t> Transition probability</a:t>
              </a:r>
            </a:p>
          </p:txBody>
        </p:sp>
      </p:grpSp>
      <p:sp>
        <p:nvSpPr>
          <p:cNvPr id="5" name="Title 4">
            <a:extLst>
              <a:ext uri="{FF2B5EF4-FFF2-40B4-BE49-F238E27FC236}">
                <a16:creationId xmlns:a16="http://schemas.microsoft.com/office/drawing/2014/main" id="{A131AC5A-69E3-486F-99C8-F08501615F47}"/>
              </a:ext>
            </a:extLst>
          </p:cNvPr>
          <p:cNvSpPr>
            <a:spLocks noGrp="1"/>
          </p:cNvSpPr>
          <p:nvPr>
            <p:ph type="title"/>
          </p:nvPr>
        </p:nvSpPr>
        <p:spPr/>
        <p:txBody>
          <a:bodyPr/>
          <a:lstStyle/>
          <a:p>
            <a:r>
              <a:rPr lang="en-IN" dirty="0"/>
              <a:t>POS - TAGGING</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1689713-2955-4DEF-841A-BE358F7DC2DB}"/>
                  </a:ext>
                </a:extLst>
              </p14:cNvPr>
              <p14:cNvContentPartPr/>
              <p14:nvPr/>
            </p14:nvContentPartPr>
            <p14:xfrm>
              <a:off x="140040" y="1168200"/>
              <a:ext cx="11748960" cy="5121720"/>
            </p14:xfrm>
          </p:contentPart>
        </mc:Choice>
        <mc:Fallback>
          <p:pic>
            <p:nvPicPr>
              <p:cNvPr id="2" name="Ink 1">
                <a:extLst>
                  <a:ext uri="{FF2B5EF4-FFF2-40B4-BE49-F238E27FC236}">
                    <a16:creationId xmlns:a16="http://schemas.microsoft.com/office/drawing/2014/main" id="{71689713-2955-4DEF-841A-BE358F7DC2DB}"/>
                  </a:ext>
                </a:extLst>
              </p:cNvPr>
              <p:cNvPicPr/>
              <p:nvPr/>
            </p:nvPicPr>
            <p:blipFill>
              <a:blip r:embed="rId3"/>
              <a:stretch>
                <a:fillRect/>
              </a:stretch>
            </p:blipFill>
            <p:spPr>
              <a:xfrm>
                <a:off x="130680" y="1158840"/>
                <a:ext cx="11767680" cy="5140440"/>
              </a:xfrm>
              <a:prstGeom prst="rect">
                <a:avLst/>
              </a:prstGeom>
            </p:spPr>
          </p:pic>
        </mc:Fallback>
      </mc:AlternateContent>
    </p:spTree>
    <p:extLst>
      <p:ext uri="{BB962C8B-B14F-4D97-AF65-F5344CB8AC3E}">
        <p14:creationId xmlns:p14="http://schemas.microsoft.com/office/powerpoint/2010/main" val="65550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E399D2-D880-4C9C-8898-7CFE1B0AFB88}"/>
              </a:ext>
            </a:extLst>
          </p:cNvPr>
          <p:cNvSpPr>
            <a:spLocks noGrp="1"/>
          </p:cNvSpPr>
          <p:nvPr>
            <p:ph type="dt" sz="half" idx="10"/>
          </p:nvPr>
        </p:nvSpPr>
        <p:spPr/>
        <p:txBody>
          <a:bodyPr/>
          <a:lstStyle/>
          <a:p>
            <a:fld id="{9E6D2E29-3933-614D-82C7-D215195ADAE0}" type="datetime1">
              <a:rPr lang="en-IN" smtClean="0"/>
              <a:t>26-03-2022</a:t>
            </a:fld>
            <a:endParaRPr lang="en-IN"/>
          </a:p>
        </p:txBody>
      </p:sp>
      <p:sp>
        <p:nvSpPr>
          <p:cNvPr id="3" name="Slide Number Placeholder 2">
            <a:extLst>
              <a:ext uri="{FF2B5EF4-FFF2-40B4-BE49-F238E27FC236}">
                <a16:creationId xmlns:a16="http://schemas.microsoft.com/office/drawing/2014/main" id="{F903C3F3-653F-49B5-A45D-20BF5F77E505}"/>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a:extLst>
              <a:ext uri="{FF2B5EF4-FFF2-40B4-BE49-F238E27FC236}">
                <a16:creationId xmlns:a16="http://schemas.microsoft.com/office/drawing/2014/main" id="{37F9395B-72B0-4A62-ACE5-F80E0CABDF87}"/>
              </a:ext>
            </a:extLst>
          </p:cNvPr>
          <p:cNvSpPr>
            <a:spLocks noGrp="1"/>
          </p:cNvSpPr>
          <p:nvPr>
            <p:ph type="title"/>
          </p:nvPr>
        </p:nvSpPr>
        <p:spPr/>
        <p:txBody>
          <a:bodyPr/>
          <a:lstStyle/>
          <a:p>
            <a:r>
              <a:rPr lang="en-US" dirty="0"/>
              <a:t>Viterbi</a:t>
            </a:r>
            <a:endParaRPr lang="en-IN" dirty="0"/>
          </a:p>
        </p:txBody>
      </p:sp>
      <p:graphicFrame>
        <p:nvGraphicFramePr>
          <p:cNvPr id="6" name="Table 6">
            <a:extLst>
              <a:ext uri="{FF2B5EF4-FFF2-40B4-BE49-F238E27FC236}">
                <a16:creationId xmlns:a16="http://schemas.microsoft.com/office/drawing/2014/main" id="{5F5679E5-3707-4B5E-B533-092DCABE1BAC}"/>
              </a:ext>
            </a:extLst>
          </p:cNvPr>
          <p:cNvGraphicFramePr>
            <a:graphicFrameLocks noGrp="1"/>
          </p:cNvGraphicFramePr>
          <p:nvPr/>
        </p:nvGraphicFramePr>
        <p:xfrm>
          <a:off x="654644" y="3862624"/>
          <a:ext cx="2306041" cy="1491441"/>
        </p:xfrm>
        <a:graphic>
          <a:graphicData uri="http://schemas.openxmlformats.org/drawingml/2006/table">
            <a:tbl>
              <a:tblPr firstRow="1" bandRow="1">
                <a:tableStyleId>{5C22544A-7EE6-4342-B048-85BDC9FD1C3A}</a:tableStyleId>
              </a:tblPr>
              <a:tblGrid>
                <a:gridCol w="461208">
                  <a:extLst>
                    <a:ext uri="{9D8B030D-6E8A-4147-A177-3AD203B41FA5}">
                      <a16:colId xmlns:a16="http://schemas.microsoft.com/office/drawing/2014/main" val="2037479464"/>
                    </a:ext>
                  </a:extLst>
                </a:gridCol>
                <a:gridCol w="453063">
                  <a:extLst>
                    <a:ext uri="{9D8B030D-6E8A-4147-A177-3AD203B41FA5}">
                      <a16:colId xmlns:a16="http://schemas.microsoft.com/office/drawing/2014/main" val="1915387422"/>
                    </a:ext>
                  </a:extLst>
                </a:gridCol>
                <a:gridCol w="457545">
                  <a:extLst>
                    <a:ext uri="{9D8B030D-6E8A-4147-A177-3AD203B41FA5}">
                      <a16:colId xmlns:a16="http://schemas.microsoft.com/office/drawing/2014/main" val="2054066532"/>
                    </a:ext>
                  </a:extLst>
                </a:gridCol>
                <a:gridCol w="475849">
                  <a:extLst>
                    <a:ext uri="{9D8B030D-6E8A-4147-A177-3AD203B41FA5}">
                      <a16:colId xmlns:a16="http://schemas.microsoft.com/office/drawing/2014/main" val="1304565130"/>
                    </a:ext>
                  </a:extLst>
                </a:gridCol>
                <a:gridCol w="458376">
                  <a:extLst>
                    <a:ext uri="{9D8B030D-6E8A-4147-A177-3AD203B41FA5}">
                      <a16:colId xmlns:a16="http://schemas.microsoft.com/office/drawing/2014/main" val="1292787244"/>
                    </a:ext>
                  </a:extLst>
                </a:gridCol>
              </a:tblGrid>
              <a:tr h="333201">
                <a:tc>
                  <a:txBody>
                    <a:bodyPr/>
                    <a:lstStyle/>
                    <a:p>
                      <a:endParaRPr lang="en-IN" sz="1100" dirty="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tc>
                  <a:txBody>
                    <a:bodyPr/>
                    <a:lstStyle/>
                    <a:p>
                      <a:r>
                        <a:rPr lang="en-US" sz="1100" dirty="0"/>
                        <a:t>&lt;E&gt;</a:t>
                      </a:r>
                      <a:endParaRPr lang="en-IN" sz="1100" dirty="0"/>
                    </a:p>
                  </a:txBody>
                  <a:tcPr marL="121920" marR="121920" marT="60960" marB="60960"/>
                </a:tc>
                <a:extLst>
                  <a:ext uri="{0D108BD9-81ED-4DB2-BD59-A6C34878D82A}">
                    <a16:rowId xmlns:a16="http://schemas.microsoft.com/office/drawing/2014/main" val="3342238808"/>
                  </a:ext>
                </a:extLst>
              </a:tr>
              <a:tr h="284480">
                <a:tc>
                  <a:txBody>
                    <a:bodyPr/>
                    <a:lstStyle/>
                    <a:p>
                      <a:r>
                        <a:rPr lang="en-US" sz="1100" dirty="0"/>
                        <a:t>&lt;S&gt;</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159997259"/>
                  </a:ext>
                </a:extLst>
              </a:tr>
              <a:tr h="284480">
                <a:tc>
                  <a:txBody>
                    <a:bodyPr/>
                    <a:lstStyle/>
                    <a:p>
                      <a:r>
                        <a:rPr lang="en-US" sz="1100" dirty="0"/>
                        <a:t>N</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1/3</a:t>
                      </a:r>
                      <a:endParaRPr lang="en-IN" sz="1100" dirty="0"/>
                    </a:p>
                  </a:txBody>
                  <a:tcPr marL="121920" marR="121920" marT="60960" marB="60960"/>
                </a:tc>
                <a:tc>
                  <a:txBody>
                    <a:bodyPr/>
                    <a:lstStyle/>
                    <a:p>
                      <a:r>
                        <a:rPr lang="en-US" sz="1100" dirty="0"/>
                        <a:t>1/9</a:t>
                      </a:r>
                      <a:endParaRPr lang="en-IN" sz="1100" dirty="0"/>
                    </a:p>
                  </a:txBody>
                  <a:tcPr marL="121920" marR="121920" marT="60960" marB="60960"/>
                </a:tc>
                <a:tc>
                  <a:txBody>
                    <a:bodyPr/>
                    <a:lstStyle/>
                    <a:p>
                      <a:r>
                        <a:rPr lang="en-US" sz="1100" dirty="0"/>
                        <a:t>4/9</a:t>
                      </a:r>
                      <a:endParaRPr lang="en-IN" sz="1100" dirty="0"/>
                    </a:p>
                  </a:txBody>
                  <a:tcPr marL="121920" marR="121920" marT="60960" marB="60960"/>
                </a:tc>
                <a:extLst>
                  <a:ext uri="{0D108BD9-81ED-4DB2-BD59-A6C34878D82A}">
                    <a16:rowId xmlns:a16="http://schemas.microsoft.com/office/drawing/2014/main" val="3340750634"/>
                  </a:ext>
                </a:extLst>
              </a:tr>
              <a:tr h="284480">
                <a:tc>
                  <a:txBody>
                    <a:bodyPr/>
                    <a:lstStyle/>
                    <a:p>
                      <a:r>
                        <a:rPr lang="en-US" sz="1100" dirty="0"/>
                        <a:t>M</a:t>
                      </a:r>
                      <a:endParaRPr lang="en-IN" sz="1100" dirty="0"/>
                    </a:p>
                  </a:txBody>
                  <a:tcPr marL="121920" marR="121920" marT="60960" marB="60960"/>
                </a:tc>
                <a:tc>
                  <a:txBody>
                    <a:bodyPr/>
                    <a:lstStyle/>
                    <a:p>
                      <a:r>
                        <a:rPr lang="en-US" sz="1100" dirty="0"/>
                        <a:t>¼</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21418225"/>
                  </a:ext>
                </a:extLst>
              </a:tr>
              <a:tr h="284480">
                <a:tc>
                  <a:txBody>
                    <a:bodyPr/>
                    <a:lstStyle/>
                    <a:p>
                      <a:r>
                        <a:rPr lang="en-US" sz="1100" dirty="0"/>
                        <a:t>V</a:t>
                      </a:r>
                      <a:endParaRPr lang="en-IN" sz="1100" dirty="0"/>
                    </a:p>
                  </a:txBody>
                  <a:tcPr marL="121920" marR="121920" marT="60960" marB="60960"/>
                </a:tc>
                <a:tc>
                  <a:txBody>
                    <a:bodyPr/>
                    <a:lstStyle/>
                    <a:p>
                      <a:r>
                        <a:rPr lang="en-US" sz="1100" dirty="0"/>
                        <a:t>1</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579654376"/>
                  </a:ext>
                </a:extLst>
              </a:tr>
            </a:tbl>
          </a:graphicData>
        </a:graphic>
      </p:graphicFrame>
      <p:graphicFrame>
        <p:nvGraphicFramePr>
          <p:cNvPr id="8" name="Table 8">
            <a:extLst>
              <a:ext uri="{FF2B5EF4-FFF2-40B4-BE49-F238E27FC236}">
                <a16:creationId xmlns:a16="http://schemas.microsoft.com/office/drawing/2014/main" id="{737EB3D2-FDBA-4E5A-BD92-A44EFEE3B597}"/>
              </a:ext>
            </a:extLst>
          </p:cNvPr>
          <p:cNvGraphicFramePr>
            <a:graphicFrameLocks noGrp="1"/>
          </p:cNvGraphicFramePr>
          <p:nvPr/>
        </p:nvGraphicFramePr>
        <p:xfrm>
          <a:off x="702488" y="1108869"/>
          <a:ext cx="2210352" cy="2353153"/>
        </p:xfrm>
        <a:graphic>
          <a:graphicData uri="http://schemas.openxmlformats.org/drawingml/2006/table">
            <a:tbl>
              <a:tblPr firstRow="1" bandRow="1">
                <a:tableStyleId>{5C22544A-7EE6-4342-B048-85BDC9FD1C3A}</a:tableStyleId>
              </a:tblPr>
              <a:tblGrid>
                <a:gridCol w="552588">
                  <a:extLst>
                    <a:ext uri="{9D8B030D-6E8A-4147-A177-3AD203B41FA5}">
                      <a16:colId xmlns:a16="http://schemas.microsoft.com/office/drawing/2014/main" val="2191181543"/>
                    </a:ext>
                  </a:extLst>
                </a:gridCol>
                <a:gridCol w="552588">
                  <a:extLst>
                    <a:ext uri="{9D8B030D-6E8A-4147-A177-3AD203B41FA5}">
                      <a16:colId xmlns:a16="http://schemas.microsoft.com/office/drawing/2014/main" val="3941006729"/>
                    </a:ext>
                  </a:extLst>
                </a:gridCol>
                <a:gridCol w="552588">
                  <a:extLst>
                    <a:ext uri="{9D8B030D-6E8A-4147-A177-3AD203B41FA5}">
                      <a16:colId xmlns:a16="http://schemas.microsoft.com/office/drawing/2014/main" val="1147013389"/>
                    </a:ext>
                  </a:extLst>
                </a:gridCol>
                <a:gridCol w="552588">
                  <a:extLst>
                    <a:ext uri="{9D8B030D-6E8A-4147-A177-3AD203B41FA5}">
                      <a16:colId xmlns:a16="http://schemas.microsoft.com/office/drawing/2014/main" val="1711583996"/>
                    </a:ext>
                  </a:extLst>
                </a:gridCol>
              </a:tblGrid>
              <a:tr h="284480">
                <a:tc>
                  <a:txBody>
                    <a:bodyPr/>
                    <a:lstStyle/>
                    <a:p>
                      <a:endParaRPr lang="en-IN" sz="1100"/>
                    </a:p>
                  </a:txBody>
                  <a:tcPr marL="121920" marR="121920" marT="60960" marB="60960"/>
                </a:tc>
                <a:tc>
                  <a:txBody>
                    <a:bodyPr/>
                    <a:lstStyle/>
                    <a:p>
                      <a:r>
                        <a:rPr lang="en-US" sz="1100" dirty="0"/>
                        <a:t>N</a:t>
                      </a:r>
                      <a:endParaRPr lang="en-IN" sz="1100" dirty="0"/>
                    </a:p>
                  </a:txBody>
                  <a:tcPr marL="121920" marR="121920" marT="60960" marB="60960"/>
                </a:tc>
                <a:tc>
                  <a:txBody>
                    <a:bodyPr/>
                    <a:lstStyle/>
                    <a:p>
                      <a:r>
                        <a:rPr lang="en-US" sz="1100" dirty="0"/>
                        <a:t>M</a:t>
                      </a:r>
                      <a:endParaRPr lang="en-IN" sz="1100" dirty="0"/>
                    </a:p>
                  </a:txBody>
                  <a:tcPr marL="121920" marR="121920" marT="60960" marB="60960"/>
                </a:tc>
                <a:tc>
                  <a:txBody>
                    <a:bodyPr/>
                    <a:lstStyle/>
                    <a:p>
                      <a:r>
                        <a:rPr lang="en-US" sz="1100" dirty="0"/>
                        <a:t>V</a:t>
                      </a:r>
                      <a:endParaRPr lang="en-IN" sz="1100" dirty="0"/>
                    </a:p>
                  </a:txBody>
                  <a:tcPr marL="121920" marR="121920" marT="60960" marB="60960"/>
                </a:tc>
                <a:extLst>
                  <a:ext uri="{0D108BD9-81ED-4DB2-BD59-A6C34878D82A}">
                    <a16:rowId xmlns:a16="http://schemas.microsoft.com/office/drawing/2014/main" val="3481323094"/>
                  </a:ext>
                </a:extLst>
              </a:tr>
              <a:tr h="326233">
                <a:tc>
                  <a:txBody>
                    <a:bodyPr/>
                    <a:lstStyle/>
                    <a:p>
                      <a:r>
                        <a:rPr lang="en-US" sz="1100" dirty="0"/>
                        <a:t>Mary</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4/9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896870715"/>
                  </a:ext>
                </a:extLst>
              </a:tr>
              <a:tr h="284480">
                <a:tc>
                  <a:txBody>
                    <a:bodyPr/>
                    <a:lstStyle/>
                    <a:p>
                      <a:r>
                        <a:rPr lang="en-US" sz="1100" dirty="0"/>
                        <a:t>Jane</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1665821767"/>
                  </a:ext>
                </a:extLst>
              </a:tr>
              <a:tr h="284480">
                <a:tc>
                  <a:txBody>
                    <a:bodyPr/>
                    <a:lstStyle/>
                    <a:p>
                      <a:r>
                        <a:rPr lang="en-US" sz="1100" dirty="0"/>
                        <a:t>Will</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1/9</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3/4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3842128988"/>
                  </a:ext>
                </a:extLst>
              </a:tr>
              <a:tr h="284480">
                <a:tc>
                  <a:txBody>
                    <a:bodyPr/>
                    <a:lstStyle/>
                    <a:p>
                      <a:r>
                        <a:rPr lang="en-US" sz="1100" dirty="0"/>
                        <a:t>Spot</a:t>
                      </a:r>
                      <a:endParaRPr lang="en-IN" sz="1100" dirty="0"/>
                    </a:p>
                  </a:txBody>
                  <a:tcPr marL="121920" marR="121920" marT="60960" marB="60960"/>
                </a:tc>
                <a:tc>
                  <a:txBody>
                    <a:bodyPr/>
                    <a:lstStyle/>
                    <a:p>
                      <a:pPr marL="0" algn="l" defTabSz="685800" rtl="0" eaLnBrk="1" latinLnBrk="0" hangingPunct="1"/>
                      <a:r>
                        <a:rPr lang="en-US" sz="1100" kern="1200" dirty="0">
                          <a:solidFill>
                            <a:schemeClr val="dk1"/>
                          </a:solidFill>
                          <a:latin typeface="+mn-lt"/>
                          <a:ea typeface="+mn-ea"/>
                          <a:cs typeface="+mn-cs"/>
                        </a:rPr>
                        <a:t>2/9 </a:t>
                      </a:r>
                      <a:endParaRPr lang="en-IN" sz="1100" kern="1200" dirty="0">
                        <a:solidFill>
                          <a:schemeClr val="dk1"/>
                        </a:solidFill>
                        <a:latin typeface="+mn-lt"/>
                        <a:ea typeface="+mn-ea"/>
                        <a:cs typeface="+mn-cs"/>
                      </a:endParaRPr>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3403854627"/>
                  </a:ext>
                </a:extLst>
              </a:tr>
              <a:tr h="284480">
                <a:tc>
                  <a:txBody>
                    <a:bodyPr/>
                    <a:lstStyle/>
                    <a:p>
                      <a:r>
                        <a:rPr lang="en-US" sz="1100" dirty="0"/>
                        <a:t>Can</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tc>
                  <a:txBody>
                    <a:bodyPr/>
                    <a:lstStyle/>
                    <a:p>
                      <a:r>
                        <a:rPr lang="en-US" sz="1100" dirty="0"/>
                        <a:t>0</a:t>
                      </a:r>
                      <a:endParaRPr lang="en-IN" sz="1100" dirty="0"/>
                    </a:p>
                  </a:txBody>
                  <a:tcPr marL="121920" marR="121920" marT="60960" marB="60960"/>
                </a:tc>
                <a:extLst>
                  <a:ext uri="{0D108BD9-81ED-4DB2-BD59-A6C34878D82A}">
                    <a16:rowId xmlns:a16="http://schemas.microsoft.com/office/drawing/2014/main" val="203836832"/>
                  </a:ext>
                </a:extLst>
              </a:tr>
              <a:tr h="284480">
                <a:tc>
                  <a:txBody>
                    <a:bodyPr/>
                    <a:lstStyle/>
                    <a:p>
                      <a:r>
                        <a:rPr lang="en-US" sz="1100" dirty="0"/>
                        <a:t>see</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1/2</a:t>
                      </a:r>
                      <a:endParaRPr lang="en-IN" sz="1100" dirty="0"/>
                    </a:p>
                  </a:txBody>
                  <a:tcPr marL="121920" marR="121920" marT="60960" marB="60960"/>
                </a:tc>
                <a:extLst>
                  <a:ext uri="{0D108BD9-81ED-4DB2-BD59-A6C34878D82A}">
                    <a16:rowId xmlns:a16="http://schemas.microsoft.com/office/drawing/2014/main" val="796358840"/>
                  </a:ext>
                </a:extLst>
              </a:tr>
              <a:tr h="284480">
                <a:tc>
                  <a:txBody>
                    <a:bodyPr/>
                    <a:lstStyle/>
                    <a:p>
                      <a:r>
                        <a:rPr lang="en-US" sz="1100" dirty="0"/>
                        <a:t>pat</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0</a:t>
                      </a:r>
                      <a:endParaRPr lang="en-IN" sz="1100" dirty="0"/>
                    </a:p>
                  </a:txBody>
                  <a:tcPr marL="121920" marR="121920" marT="60960" marB="60960"/>
                </a:tc>
                <a:tc>
                  <a:txBody>
                    <a:bodyPr/>
                    <a:lstStyle/>
                    <a:p>
                      <a:r>
                        <a:rPr lang="en-US" sz="1100" dirty="0"/>
                        <a:t>1/4</a:t>
                      </a:r>
                      <a:endParaRPr lang="en-IN" sz="1100" dirty="0"/>
                    </a:p>
                  </a:txBody>
                  <a:tcPr marL="121920" marR="121920" marT="60960" marB="60960"/>
                </a:tc>
                <a:extLst>
                  <a:ext uri="{0D108BD9-81ED-4DB2-BD59-A6C34878D82A}">
                    <a16:rowId xmlns:a16="http://schemas.microsoft.com/office/drawing/2014/main" val="2066900311"/>
                  </a:ext>
                </a:extLst>
              </a:tr>
            </a:tbl>
          </a:graphicData>
        </a:graphic>
      </p:graphicFrame>
      <p:sp>
        <p:nvSpPr>
          <p:cNvPr id="10" name="TextBox 9">
            <a:extLst>
              <a:ext uri="{FF2B5EF4-FFF2-40B4-BE49-F238E27FC236}">
                <a16:creationId xmlns:a16="http://schemas.microsoft.com/office/drawing/2014/main" id="{B80206B9-561F-4B07-B6A6-CBCCEA1411E5}"/>
              </a:ext>
            </a:extLst>
          </p:cNvPr>
          <p:cNvSpPr txBox="1"/>
          <p:nvPr/>
        </p:nvSpPr>
        <p:spPr>
          <a:xfrm>
            <a:off x="231311" y="3438448"/>
            <a:ext cx="3152707" cy="297454"/>
          </a:xfrm>
          <a:prstGeom prst="rect">
            <a:avLst/>
          </a:prstGeom>
          <a:noFill/>
        </p:spPr>
        <p:txBody>
          <a:bodyPr wrap="square" rtlCol="0">
            <a:spAutoFit/>
          </a:bodyPr>
          <a:lstStyle/>
          <a:p>
            <a:pPr algn="ctr"/>
            <a:r>
              <a:rPr lang="en-US" sz="1333" dirty="0"/>
              <a:t>Emission Probability Matrix</a:t>
            </a:r>
            <a:endParaRPr lang="en-IN" sz="1333" dirty="0"/>
          </a:p>
        </p:txBody>
      </p:sp>
      <p:sp>
        <p:nvSpPr>
          <p:cNvPr id="11" name="TextBox 10">
            <a:extLst>
              <a:ext uri="{FF2B5EF4-FFF2-40B4-BE49-F238E27FC236}">
                <a16:creationId xmlns:a16="http://schemas.microsoft.com/office/drawing/2014/main" id="{27A0DF69-4DCA-4B08-8349-60866E3F5F90}"/>
              </a:ext>
            </a:extLst>
          </p:cNvPr>
          <p:cNvSpPr txBox="1"/>
          <p:nvPr/>
        </p:nvSpPr>
        <p:spPr>
          <a:xfrm>
            <a:off x="231311" y="5673174"/>
            <a:ext cx="3152707" cy="297454"/>
          </a:xfrm>
          <a:prstGeom prst="rect">
            <a:avLst/>
          </a:prstGeom>
          <a:noFill/>
        </p:spPr>
        <p:txBody>
          <a:bodyPr wrap="square" rtlCol="0">
            <a:spAutoFit/>
          </a:bodyPr>
          <a:lstStyle/>
          <a:p>
            <a:pPr algn="ctr"/>
            <a:r>
              <a:rPr lang="en-US" sz="1333" dirty="0"/>
              <a:t>Transition Probability Matrix</a:t>
            </a:r>
            <a:endParaRPr lang="en-IN" sz="1333" dirty="0"/>
          </a:p>
        </p:txBody>
      </p:sp>
      <p:grpSp>
        <p:nvGrpSpPr>
          <p:cNvPr id="151" name="Group 150">
            <a:extLst>
              <a:ext uri="{FF2B5EF4-FFF2-40B4-BE49-F238E27FC236}">
                <a16:creationId xmlns:a16="http://schemas.microsoft.com/office/drawing/2014/main" id="{9D060AEF-B772-4C1D-8D0F-C538EBBC2F49}"/>
              </a:ext>
            </a:extLst>
          </p:cNvPr>
          <p:cNvGrpSpPr/>
          <p:nvPr/>
        </p:nvGrpSpPr>
        <p:grpSpPr>
          <a:xfrm>
            <a:off x="4495773" y="2172552"/>
            <a:ext cx="6294539" cy="2653176"/>
            <a:chOff x="3496820" y="1619607"/>
            <a:chExt cx="4720904" cy="1989882"/>
          </a:xfrm>
        </p:grpSpPr>
        <p:sp>
          <p:nvSpPr>
            <p:cNvPr id="12" name="Oval 11">
              <a:extLst>
                <a:ext uri="{FF2B5EF4-FFF2-40B4-BE49-F238E27FC236}">
                  <a16:creationId xmlns:a16="http://schemas.microsoft.com/office/drawing/2014/main" id="{5312E317-6415-430C-8974-034EB36BC325}"/>
                </a:ext>
              </a:extLst>
            </p:cNvPr>
            <p:cNvSpPr/>
            <p:nvPr/>
          </p:nvSpPr>
          <p:spPr>
            <a:xfrm>
              <a:off x="4703475" y="1882798"/>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3" name="Oval 12">
              <a:extLst>
                <a:ext uri="{FF2B5EF4-FFF2-40B4-BE49-F238E27FC236}">
                  <a16:creationId xmlns:a16="http://schemas.microsoft.com/office/drawing/2014/main" id="{60D1D21C-372E-4A1C-A8B9-E5AA7CF2D1DA}"/>
                </a:ext>
              </a:extLst>
            </p:cNvPr>
            <p:cNvSpPr/>
            <p:nvPr/>
          </p:nvSpPr>
          <p:spPr>
            <a:xfrm>
              <a:off x="5367342"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6" name="Oval 15">
              <a:extLst>
                <a:ext uri="{FF2B5EF4-FFF2-40B4-BE49-F238E27FC236}">
                  <a16:creationId xmlns:a16="http://schemas.microsoft.com/office/drawing/2014/main" id="{CEA1CC8B-9BBA-4DA0-BFD3-085E6F69CD11}"/>
                </a:ext>
              </a:extLst>
            </p:cNvPr>
            <p:cNvSpPr/>
            <p:nvPr/>
          </p:nvSpPr>
          <p:spPr>
            <a:xfrm>
              <a:off x="4703475" y="2510908"/>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7" name="Oval 16">
              <a:extLst>
                <a:ext uri="{FF2B5EF4-FFF2-40B4-BE49-F238E27FC236}">
                  <a16:creationId xmlns:a16="http://schemas.microsoft.com/office/drawing/2014/main" id="{F4833405-1963-43C8-9C34-D0A95EF93FCF}"/>
                </a:ext>
              </a:extLst>
            </p:cNvPr>
            <p:cNvSpPr/>
            <p:nvPr/>
          </p:nvSpPr>
          <p:spPr>
            <a:xfrm>
              <a:off x="5367342"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20" name="Oval 19">
              <a:extLst>
                <a:ext uri="{FF2B5EF4-FFF2-40B4-BE49-F238E27FC236}">
                  <a16:creationId xmlns:a16="http://schemas.microsoft.com/office/drawing/2014/main" id="{A6326432-F3F1-4D07-8B70-BD54EAFE44EB}"/>
                </a:ext>
              </a:extLst>
            </p:cNvPr>
            <p:cNvSpPr/>
            <p:nvPr/>
          </p:nvSpPr>
          <p:spPr>
            <a:xfrm>
              <a:off x="4703475" y="3139018"/>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sp>
          <p:nvSpPr>
            <p:cNvPr id="21" name="Oval 20">
              <a:extLst>
                <a:ext uri="{FF2B5EF4-FFF2-40B4-BE49-F238E27FC236}">
                  <a16:creationId xmlns:a16="http://schemas.microsoft.com/office/drawing/2014/main" id="{B8B5915E-3562-483C-9FF9-C8A98DEAFD22}"/>
                </a:ext>
              </a:extLst>
            </p:cNvPr>
            <p:cNvSpPr/>
            <p:nvPr/>
          </p:nvSpPr>
          <p:spPr>
            <a:xfrm>
              <a:off x="5367342"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27" name="Straight Arrow Connector 26">
              <a:extLst>
                <a:ext uri="{FF2B5EF4-FFF2-40B4-BE49-F238E27FC236}">
                  <a16:creationId xmlns:a16="http://schemas.microsoft.com/office/drawing/2014/main" id="{6D9DFBB3-000B-464E-9203-505527F7D961}"/>
                </a:ext>
              </a:extLst>
            </p:cNvPr>
            <p:cNvCxnSpPr>
              <a:cxnSpLocks/>
            </p:cNvCxnSpPr>
            <p:nvPr/>
          </p:nvCxnSpPr>
          <p:spPr>
            <a:xfrm flipV="1">
              <a:off x="3646527" y="2028349"/>
              <a:ext cx="1056948" cy="5031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C7C402C-614B-440B-837E-628867BA55A3}"/>
                </a:ext>
              </a:extLst>
            </p:cNvPr>
            <p:cNvCxnSpPr>
              <a:cxnSpLocks/>
              <a:stCxn id="24" idx="6"/>
              <a:endCxn id="16" idx="2"/>
            </p:cNvCxnSpPr>
            <p:nvPr/>
          </p:nvCxnSpPr>
          <p:spPr>
            <a:xfrm>
              <a:off x="3777805" y="2635897"/>
              <a:ext cx="92567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942E1E4-DFD8-4411-B954-72914D31A069}"/>
                </a:ext>
              </a:extLst>
            </p:cNvPr>
            <p:cNvCxnSpPr>
              <a:cxnSpLocks/>
              <a:stCxn id="24" idx="5"/>
              <a:endCxn id="20" idx="2"/>
            </p:cNvCxnSpPr>
            <p:nvPr/>
          </p:nvCxnSpPr>
          <p:spPr>
            <a:xfrm>
              <a:off x="3738306" y="2724277"/>
              <a:ext cx="965169"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33A28FE-FE2F-4117-B78A-000FD9C0FEE7}"/>
                </a:ext>
              </a:extLst>
            </p:cNvPr>
            <p:cNvCxnSpPr>
              <a:cxnSpLocks/>
              <a:stCxn id="12" idx="6"/>
              <a:endCxn id="13" idx="2"/>
            </p:cNvCxnSpPr>
            <p:nvPr/>
          </p:nvCxnSpPr>
          <p:spPr>
            <a:xfrm flipV="1">
              <a:off x="4973190" y="200778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D35942B2-0260-419A-BCB6-718CCBD9FFD6}"/>
                </a:ext>
              </a:extLst>
            </p:cNvPr>
            <p:cNvCxnSpPr>
              <a:cxnSpLocks/>
              <a:stCxn id="12" idx="5"/>
              <a:endCxn id="17" idx="1"/>
            </p:cNvCxnSpPr>
            <p:nvPr/>
          </p:nvCxnSpPr>
          <p:spPr>
            <a:xfrm>
              <a:off x="4933691"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212822D-1105-4168-8B0D-8810E3413103}"/>
                </a:ext>
              </a:extLst>
            </p:cNvPr>
            <p:cNvCxnSpPr>
              <a:cxnSpLocks/>
              <a:stCxn id="12" idx="4"/>
              <a:endCxn id="21" idx="0"/>
            </p:cNvCxnSpPr>
            <p:nvPr/>
          </p:nvCxnSpPr>
          <p:spPr>
            <a:xfrm>
              <a:off x="4838333"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5D6CA4C8-CB74-4BEE-8B3E-E565F6855F92}"/>
                </a:ext>
              </a:extLst>
            </p:cNvPr>
            <p:cNvCxnSpPr>
              <a:cxnSpLocks/>
              <a:stCxn id="16" idx="6"/>
              <a:endCxn id="17" idx="2"/>
            </p:cNvCxnSpPr>
            <p:nvPr/>
          </p:nvCxnSpPr>
          <p:spPr>
            <a:xfrm flipV="1">
              <a:off x="4973190"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B9C99D2-2871-4477-902D-899C1E07700B}"/>
                </a:ext>
              </a:extLst>
            </p:cNvPr>
            <p:cNvCxnSpPr>
              <a:cxnSpLocks/>
              <a:stCxn id="16" idx="7"/>
              <a:endCxn id="13" idx="3"/>
            </p:cNvCxnSpPr>
            <p:nvPr/>
          </p:nvCxnSpPr>
          <p:spPr>
            <a:xfrm flipV="1">
              <a:off x="4933691"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760F04F3-C8D0-4F47-8F49-2CFF8E90FA75}"/>
                </a:ext>
              </a:extLst>
            </p:cNvPr>
            <p:cNvCxnSpPr>
              <a:cxnSpLocks/>
              <a:stCxn id="16" idx="5"/>
              <a:endCxn id="21" idx="1"/>
            </p:cNvCxnSpPr>
            <p:nvPr/>
          </p:nvCxnSpPr>
          <p:spPr>
            <a:xfrm>
              <a:off x="4933691"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99B82EE-A829-4E5A-8257-1F9CACDF4319}"/>
                </a:ext>
              </a:extLst>
            </p:cNvPr>
            <p:cNvCxnSpPr>
              <a:cxnSpLocks/>
              <a:stCxn id="20" idx="6"/>
              <a:endCxn id="17" idx="3"/>
            </p:cNvCxnSpPr>
            <p:nvPr/>
          </p:nvCxnSpPr>
          <p:spPr>
            <a:xfrm flipV="1">
              <a:off x="4973190"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DBE151FC-FDB5-4A47-8C1A-52830B5A3E8D}"/>
                </a:ext>
              </a:extLst>
            </p:cNvPr>
            <p:cNvCxnSpPr>
              <a:cxnSpLocks/>
              <a:stCxn id="20" idx="7"/>
              <a:endCxn id="13" idx="4"/>
            </p:cNvCxnSpPr>
            <p:nvPr/>
          </p:nvCxnSpPr>
          <p:spPr>
            <a:xfrm flipV="1">
              <a:off x="4933691"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AE8D4EA-9DFD-4367-8D9E-9A4203081B1C}"/>
                </a:ext>
              </a:extLst>
            </p:cNvPr>
            <p:cNvCxnSpPr>
              <a:cxnSpLocks/>
              <a:stCxn id="20" idx="6"/>
              <a:endCxn id="21" idx="2"/>
            </p:cNvCxnSpPr>
            <p:nvPr/>
          </p:nvCxnSpPr>
          <p:spPr>
            <a:xfrm flipV="1">
              <a:off x="4973190"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FA7B4A03-B6EB-41A8-A631-DE749010F11E}"/>
                </a:ext>
              </a:extLst>
            </p:cNvPr>
            <p:cNvSpPr/>
            <p:nvPr/>
          </p:nvSpPr>
          <p:spPr>
            <a:xfrm>
              <a:off x="6030561" y="1887440"/>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80" name="Oval 79">
              <a:extLst>
                <a:ext uri="{FF2B5EF4-FFF2-40B4-BE49-F238E27FC236}">
                  <a16:creationId xmlns:a16="http://schemas.microsoft.com/office/drawing/2014/main" id="{634B331F-706F-47FC-8F9B-0AEC964D5AFE}"/>
                </a:ext>
              </a:extLst>
            </p:cNvPr>
            <p:cNvSpPr/>
            <p:nvPr/>
          </p:nvSpPr>
          <p:spPr>
            <a:xfrm>
              <a:off x="6030561" y="2515550"/>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81" name="Oval 80">
              <a:extLst>
                <a:ext uri="{FF2B5EF4-FFF2-40B4-BE49-F238E27FC236}">
                  <a16:creationId xmlns:a16="http://schemas.microsoft.com/office/drawing/2014/main" id="{E8CB24C5-CD1F-4E85-8604-1F30EA12E9EF}"/>
                </a:ext>
              </a:extLst>
            </p:cNvPr>
            <p:cNvSpPr/>
            <p:nvPr/>
          </p:nvSpPr>
          <p:spPr>
            <a:xfrm>
              <a:off x="6030561" y="3143660"/>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82" name="Straight Arrow Connector 81">
              <a:extLst>
                <a:ext uri="{FF2B5EF4-FFF2-40B4-BE49-F238E27FC236}">
                  <a16:creationId xmlns:a16="http://schemas.microsoft.com/office/drawing/2014/main" id="{D01E205A-3FA7-4A68-A2F1-7DBA48A76908}"/>
                </a:ext>
              </a:extLst>
            </p:cNvPr>
            <p:cNvCxnSpPr>
              <a:cxnSpLocks/>
              <a:endCxn id="79" idx="2"/>
            </p:cNvCxnSpPr>
            <p:nvPr/>
          </p:nvCxnSpPr>
          <p:spPr>
            <a:xfrm flipV="1">
              <a:off x="5636409" y="201243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19A89BBB-44AD-4927-9FA9-6ED2DA307AF8}"/>
                </a:ext>
              </a:extLst>
            </p:cNvPr>
            <p:cNvCxnSpPr>
              <a:cxnSpLocks/>
              <a:endCxn id="80" idx="1"/>
            </p:cNvCxnSpPr>
            <p:nvPr/>
          </p:nvCxnSpPr>
          <p:spPr>
            <a:xfrm>
              <a:off x="5596910" y="210081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7CCF51DB-D1FA-40D9-8025-C69856302EB6}"/>
                </a:ext>
              </a:extLst>
            </p:cNvPr>
            <p:cNvCxnSpPr>
              <a:cxnSpLocks/>
              <a:endCxn id="81" idx="0"/>
            </p:cNvCxnSpPr>
            <p:nvPr/>
          </p:nvCxnSpPr>
          <p:spPr>
            <a:xfrm>
              <a:off x="5501552" y="2137420"/>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6A2FED1E-E0CD-4413-AAC5-1D032A75ECCE}"/>
                </a:ext>
              </a:extLst>
            </p:cNvPr>
            <p:cNvCxnSpPr>
              <a:cxnSpLocks/>
              <a:endCxn id="80" idx="2"/>
            </p:cNvCxnSpPr>
            <p:nvPr/>
          </p:nvCxnSpPr>
          <p:spPr>
            <a:xfrm flipV="1">
              <a:off x="5636409" y="264054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595A433E-0666-4360-B503-7719358FC057}"/>
                </a:ext>
              </a:extLst>
            </p:cNvPr>
            <p:cNvCxnSpPr>
              <a:cxnSpLocks/>
              <a:endCxn id="79" idx="3"/>
            </p:cNvCxnSpPr>
            <p:nvPr/>
          </p:nvCxnSpPr>
          <p:spPr>
            <a:xfrm flipV="1">
              <a:off x="5596910" y="2100810"/>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5B88C2B3-DF10-4703-96DF-538CAB3120A8}"/>
                </a:ext>
              </a:extLst>
            </p:cNvPr>
            <p:cNvCxnSpPr>
              <a:cxnSpLocks/>
              <a:endCxn id="81" idx="1"/>
            </p:cNvCxnSpPr>
            <p:nvPr/>
          </p:nvCxnSpPr>
          <p:spPr>
            <a:xfrm>
              <a:off x="5596910" y="2728921"/>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F1E07C89-9068-45CC-8338-7C65F33D3C6E}"/>
                </a:ext>
              </a:extLst>
            </p:cNvPr>
            <p:cNvCxnSpPr>
              <a:cxnSpLocks/>
              <a:endCxn id="80" idx="3"/>
            </p:cNvCxnSpPr>
            <p:nvPr/>
          </p:nvCxnSpPr>
          <p:spPr>
            <a:xfrm flipV="1">
              <a:off x="5636409" y="2728920"/>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C3054481-EF09-4249-A9BF-8371A489EB55}"/>
                </a:ext>
              </a:extLst>
            </p:cNvPr>
            <p:cNvCxnSpPr>
              <a:cxnSpLocks/>
              <a:endCxn id="79" idx="4"/>
            </p:cNvCxnSpPr>
            <p:nvPr/>
          </p:nvCxnSpPr>
          <p:spPr>
            <a:xfrm flipV="1">
              <a:off x="5596910" y="2137419"/>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39F56AED-EF51-40E7-B077-6A89E03C7780}"/>
                </a:ext>
              </a:extLst>
            </p:cNvPr>
            <p:cNvCxnSpPr>
              <a:cxnSpLocks/>
              <a:endCxn id="81" idx="2"/>
            </p:cNvCxnSpPr>
            <p:nvPr/>
          </p:nvCxnSpPr>
          <p:spPr>
            <a:xfrm flipV="1">
              <a:off x="5636409" y="3268650"/>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 name="Oval 102">
              <a:extLst>
                <a:ext uri="{FF2B5EF4-FFF2-40B4-BE49-F238E27FC236}">
                  <a16:creationId xmlns:a16="http://schemas.microsoft.com/office/drawing/2014/main" id="{39B398E3-4FAA-4C5A-BC02-113DC90BBD5C}"/>
                </a:ext>
              </a:extLst>
            </p:cNvPr>
            <p:cNvSpPr/>
            <p:nvPr/>
          </p:nvSpPr>
          <p:spPr>
            <a:xfrm>
              <a:off x="6712211" y="1882797"/>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a:t>
              </a:r>
              <a:endParaRPr lang="en-IN" sz="1200" dirty="0"/>
            </a:p>
          </p:txBody>
        </p:sp>
        <p:sp>
          <p:nvSpPr>
            <p:cNvPr id="104" name="Oval 103">
              <a:extLst>
                <a:ext uri="{FF2B5EF4-FFF2-40B4-BE49-F238E27FC236}">
                  <a16:creationId xmlns:a16="http://schemas.microsoft.com/office/drawing/2014/main" id="{3FBFF77B-B02C-4368-BF66-A32729010BC2}"/>
                </a:ext>
              </a:extLst>
            </p:cNvPr>
            <p:cNvSpPr/>
            <p:nvPr/>
          </p:nvSpPr>
          <p:spPr>
            <a:xfrm>
              <a:off x="6712211" y="2510907"/>
              <a:ext cx="269715" cy="2499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t>
              </a:r>
              <a:endParaRPr lang="en-IN" sz="1200" dirty="0"/>
            </a:p>
          </p:txBody>
        </p:sp>
        <p:sp>
          <p:nvSpPr>
            <p:cNvPr id="105" name="Oval 104">
              <a:extLst>
                <a:ext uri="{FF2B5EF4-FFF2-40B4-BE49-F238E27FC236}">
                  <a16:creationId xmlns:a16="http://schemas.microsoft.com/office/drawing/2014/main" id="{5253D4ED-CC71-492A-92A4-88A53152B8AF}"/>
                </a:ext>
              </a:extLst>
            </p:cNvPr>
            <p:cNvSpPr/>
            <p:nvPr/>
          </p:nvSpPr>
          <p:spPr>
            <a:xfrm>
              <a:off x="6712211" y="3139017"/>
              <a:ext cx="269715" cy="249979"/>
            </a:xfrm>
            <a:prstGeom prst="ellipse">
              <a:avLst/>
            </a:prstGeom>
            <a:solidFill>
              <a:srgbClr val="E72D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a:t>
              </a:r>
              <a:endParaRPr lang="en-IN" sz="1200" dirty="0"/>
            </a:p>
          </p:txBody>
        </p:sp>
        <p:cxnSp>
          <p:nvCxnSpPr>
            <p:cNvPr id="106" name="Straight Arrow Connector 105">
              <a:extLst>
                <a:ext uri="{FF2B5EF4-FFF2-40B4-BE49-F238E27FC236}">
                  <a16:creationId xmlns:a16="http://schemas.microsoft.com/office/drawing/2014/main" id="{49B13974-7006-42F9-BFFE-41CBA47E02D2}"/>
                </a:ext>
              </a:extLst>
            </p:cNvPr>
            <p:cNvCxnSpPr>
              <a:cxnSpLocks/>
              <a:stCxn id="79" idx="6"/>
              <a:endCxn id="103" idx="2"/>
            </p:cNvCxnSpPr>
            <p:nvPr/>
          </p:nvCxnSpPr>
          <p:spPr>
            <a:xfrm flipV="1">
              <a:off x="6300276" y="2007787"/>
              <a:ext cx="411935" cy="4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88A0C6F2-5F9B-4726-BAA2-E7D953FB94B7}"/>
                </a:ext>
              </a:extLst>
            </p:cNvPr>
            <p:cNvCxnSpPr>
              <a:cxnSpLocks/>
              <a:endCxn id="104" idx="1"/>
            </p:cNvCxnSpPr>
            <p:nvPr/>
          </p:nvCxnSpPr>
          <p:spPr>
            <a:xfrm>
              <a:off x="6278560" y="209616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Straight Arrow Connector 107">
              <a:extLst>
                <a:ext uri="{FF2B5EF4-FFF2-40B4-BE49-F238E27FC236}">
                  <a16:creationId xmlns:a16="http://schemas.microsoft.com/office/drawing/2014/main" id="{BFB297C4-E165-4C58-AFFA-C39C1EF66398}"/>
                </a:ext>
              </a:extLst>
            </p:cNvPr>
            <p:cNvCxnSpPr>
              <a:cxnSpLocks/>
              <a:endCxn id="105" idx="0"/>
            </p:cNvCxnSpPr>
            <p:nvPr/>
          </p:nvCxnSpPr>
          <p:spPr>
            <a:xfrm>
              <a:off x="6183202" y="2132777"/>
              <a:ext cx="663867" cy="1006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36D305CE-DF7F-44ED-ADE5-25BEE1EC2F56}"/>
                </a:ext>
              </a:extLst>
            </p:cNvPr>
            <p:cNvCxnSpPr>
              <a:cxnSpLocks/>
              <a:endCxn id="104" idx="2"/>
            </p:cNvCxnSpPr>
            <p:nvPr/>
          </p:nvCxnSpPr>
          <p:spPr>
            <a:xfrm flipV="1">
              <a:off x="6318059" y="263589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802070C5-869B-4ADE-AAC2-9B58862FDD19}"/>
                </a:ext>
              </a:extLst>
            </p:cNvPr>
            <p:cNvCxnSpPr>
              <a:cxnSpLocks/>
              <a:endCxn id="103" idx="3"/>
            </p:cNvCxnSpPr>
            <p:nvPr/>
          </p:nvCxnSpPr>
          <p:spPr>
            <a:xfrm flipV="1">
              <a:off x="6278560" y="2096167"/>
              <a:ext cx="473150" cy="451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415BBAB-11B8-407A-88E3-9B1C92E0213D}"/>
                </a:ext>
              </a:extLst>
            </p:cNvPr>
            <p:cNvCxnSpPr>
              <a:cxnSpLocks/>
              <a:endCxn id="105" idx="1"/>
            </p:cNvCxnSpPr>
            <p:nvPr/>
          </p:nvCxnSpPr>
          <p:spPr>
            <a:xfrm>
              <a:off x="6278560" y="2724278"/>
              <a:ext cx="473150" cy="4513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36AA41F5-4929-4BEC-B22D-2385EF79EE9E}"/>
                </a:ext>
              </a:extLst>
            </p:cNvPr>
            <p:cNvCxnSpPr>
              <a:cxnSpLocks/>
              <a:endCxn id="104" idx="3"/>
            </p:cNvCxnSpPr>
            <p:nvPr/>
          </p:nvCxnSpPr>
          <p:spPr>
            <a:xfrm flipV="1">
              <a:off x="6318059" y="2724277"/>
              <a:ext cx="433651" cy="5397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EC6533DE-D5A1-40C1-BAD7-A03CDEA7E779}"/>
                </a:ext>
              </a:extLst>
            </p:cNvPr>
            <p:cNvCxnSpPr>
              <a:cxnSpLocks/>
              <a:endCxn id="103" idx="4"/>
            </p:cNvCxnSpPr>
            <p:nvPr/>
          </p:nvCxnSpPr>
          <p:spPr>
            <a:xfrm flipV="1">
              <a:off x="6278560" y="2132776"/>
              <a:ext cx="568509" cy="10428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D04A503A-F7C4-441B-A64A-5A2B887586C2}"/>
                </a:ext>
              </a:extLst>
            </p:cNvPr>
            <p:cNvCxnSpPr>
              <a:cxnSpLocks/>
              <a:endCxn id="105" idx="2"/>
            </p:cNvCxnSpPr>
            <p:nvPr/>
          </p:nvCxnSpPr>
          <p:spPr>
            <a:xfrm flipV="1">
              <a:off x="6318059" y="3264007"/>
              <a:ext cx="39415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3C7862D8-E704-41E9-AC71-1DB2B417A64D}"/>
                </a:ext>
              </a:extLst>
            </p:cNvPr>
            <p:cNvCxnSpPr>
              <a:cxnSpLocks/>
              <a:stCxn id="103" idx="6"/>
              <a:endCxn id="25" idx="1"/>
            </p:cNvCxnSpPr>
            <p:nvPr/>
          </p:nvCxnSpPr>
          <p:spPr>
            <a:xfrm>
              <a:off x="6981926" y="2007787"/>
              <a:ext cx="993543" cy="5357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65C6A31F-7CB3-4265-A54C-C31AB9478E68}"/>
                </a:ext>
              </a:extLst>
            </p:cNvPr>
            <p:cNvCxnSpPr>
              <a:cxnSpLocks/>
              <a:stCxn id="104" idx="6"/>
              <a:endCxn id="25" idx="2"/>
            </p:cNvCxnSpPr>
            <p:nvPr/>
          </p:nvCxnSpPr>
          <p:spPr>
            <a:xfrm flipV="1">
              <a:off x="6981926" y="2631944"/>
              <a:ext cx="954044" cy="39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a:extLst>
                <a:ext uri="{FF2B5EF4-FFF2-40B4-BE49-F238E27FC236}">
                  <a16:creationId xmlns:a16="http://schemas.microsoft.com/office/drawing/2014/main" id="{2AA1631E-F72D-413D-86EF-815B26B6A041}"/>
                </a:ext>
              </a:extLst>
            </p:cNvPr>
            <p:cNvCxnSpPr>
              <a:cxnSpLocks/>
              <a:stCxn id="105" idx="6"/>
              <a:endCxn id="25" idx="3"/>
            </p:cNvCxnSpPr>
            <p:nvPr/>
          </p:nvCxnSpPr>
          <p:spPr>
            <a:xfrm flipV="1">
              <a:off x="6981926" y="2720324"/>
              <a:ext cx="993543" cy="5436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45" name="Group 144">
              <a:extLst>
                <a:ext uri="{FF2B5EF4-FFF2-40B4-BE49-F238E27FC236}">
                  <a16:creationId xmlns:a16="http://schemas.microsoft.com/office/drawing/2014/main" id="{F1FD27CB-0FFA-4894-9511-6DD84B645C53}"/>
                </a:ext>
              </a:extLst>
            </p:cNvPr>
            <p:cNvGrpSpPr/>
            <p:nvPr/>
          </p:nvGrpSpPr>
          <p:grpSpPr>
            <a:xfrm>
              <a:off x="3496820" y="2510907"/>
              <a:ext cx="299414" cy="249979"/>
              <a:chOff x="3003330" y="2510905"/>
              <a:chExt cx="299414" cy="249979"/>
            </a:xfrm>
          </p:grpSpPr>
          <p:sp>
            <p:nvSpPr>
              <p:cNvPr id="24" name="Oval 23">
                <a:extLst>
                  <a:ext uri="{FF2B5EF4-FFF2-40B4-BE49-F238E27FC236}">
                    <a16:creationId xmlns:a16="http://schemas.microsoft.com/office/drawing/2014/main" id="{47BCEA31-2513-4DF4-AC15-A68B4E2DED2A}"/>
                  </a:ext>
                </a:extLst>
              </p:cNvPr>
              <p:cNvSpPr/>
              <p:nvPr/>
            </p:nvSpPr>
            <p:spPr>
              <a:xfrm>
                <a:off x="3014600"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7" dirty="0"/>
              </a:p>
            </p:txBody>
          </p:sp>
          <p:sp>
            <p:nvSpPr>
              <p:cNvPr id="127" name="TextBox 126">
                <a:extLst>
                  <a:ext uri="{FF2B5EF4-FFF2-40B4-BE49-F238E27FC236}">
                    <a16:creationId xmlns:a16="http://schemas.microsoft.com/office/drawing/2014/main" id="{863843D0-51EC-49A8-8073-18D04BC2856C}"/>
                  </a:ext>
                </a:extLst>
              </p:cNvPr>
              <p:cNvSpPr txBox="1"/>
              <p:nvPr/>
            </p:nvSpPr>
            <p:spPr>
              <a:xfrm>
                <a:off x="3003330" y="2539609"/>
                <a:ext cx="299414" cy="161583"/>
              </a:xfrm>
              <a:prstGeom prst="rect">
                <a:avLst/>
              </a:prstGeom>
              <a:noFill/>
            </p:spPr>
            <p:txBody>
              <a:bodyPr wrap="square" rtlCol="0">
                <a:spAutoFit/>
              </a:bodyPr>
              <a:lstStyle/>
              <a:p>
                <a:pPr algn="ctr"/>
                <a:r>
                  <a:rPr lang="en-US" sz="800" b="1" dirty="0">
                    <a:solidFill>
                      <a:schemeClr val="bg1"/>
                    </a:solidFill>
                  </a:rPr>
                  <a:t>&lt;S&gt;</a:t>
                </a:r>
                <a:endParaRPr lang="en-IN" sz="800" b="1" dirty="0">
                  <a:solidFill>
                    <a:schemeClr val="bg1"/>
                  </a:solidFill>
                </a:endParaRPr>
              </a:p>
            </p:txBody>
          </p:sp>
        </p:grpSp>
        <p:grpSp>
          <p:nvGrpSpPr>
            <p:cNvPr id="146" name="Group 145">
              <a:extLst>
                <a:ext uri="{FF2B5EF4-FFF2-40B4-BE49-F238E27FC236}">
                  <a16:creationId xmlns:a16="http://schemas.microsoft.com/office/drawing/2014/main" id="{E3E641DD-F0EC-4F7E-B995-F32981752DFC}"/>
                </a:ext>
              </a:extLst>
            </p:cNvPr>
            <p:cNvGrpSpPr/>
            <p:nvPr/>
          </p:nvGrpSpPr>
          <p:grpSpPr>
            <a:xfrm>
              <a:off x="7918310" y="2506954"/>
              <a:ext cx="299414" cy="249979"/>
              <a:chOff x="8365643" y="2510905"/>
              <a:chExt cx="299414" cy="249979"/>
            </a:xfrm>
          </p:grpSpPr>
          <p:sp>
            <p:nvSpPr>
              <p:cNvPr id="25" name="Oval 24">
                <a:extLst>
                  <a:ext uri="{FF2B5EF4-FFF2-40B4-BE49-F238E27FC236}">
                    <a16:creationId xmlns:a16="http://schemas.microsoft.com/office/drawing/2014/main" id="{7C59224C-CAEC-4D93-B5B4-8CF4472C005B}"/>
                  </a:ext>
                </a:extLst>
              </p:cNvPr>
              <p:cNvSpPr/>
              <p:nvPr/>
            </p:nvSpPr>
            <p:spPr>
              <a:xfrm>
                <a:off x="8383303" y="2510905"/>
                <a:ext cx="269715" cy="24997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128" name="TextBox 127">
                <a:extLst>
                  <a:ext uri="{FF2B5EF4-FFF2-40B4-BE49-F238E27FC236}">
                    <a16:creationId xmlns:a16="http://schemas.microsoft.com/office/drawing/2014/main" id="{C96E8813-51CF-447A-B803-1168224338D7}"/>
                  </a:ext>
                </a:extLst>
              </p:cNvPr>
              <p:cNvSpPr txBox="1"/>
              <p:nvPr/>
            </p:nvSpPr>
            <p:spPr>
              <a:xfrm>
                <a:off x="8365643" y="2538018"/>
                <a:ext cx="299414" cy="161583"/>
              </a:xfrm>
              <a:prstGeom prst="rect">
                <a:avLst/>
              </a:prstGeom>
              <a:noFill/>
            </p:spPr>
            <p:txBody>
              <a:bodyPr wrap="square" rtlCol="0">
                <a:spAutoFit/>
              </a:bodyPr>
              <a:lstStyle/>
              <a:p>
                <a:pPr algn="ctr"/>
                <a:r>
                  <a:rPr lang="en-US" sz="800" b="1" dirty="0">
                    <a:solidFill>
                      <a:schemeClr val="bg1"/>
                    </a:solidFill>
                  </a:rPr>
                  <a:t>&lt;e&gt;</a:t>
                </a:r>
                <a:endParaRPr lang="en-IN" sz="800" b="1" dirty="0">
                  <a:solidFill>
                    <a:schemeClr val="bg1"/>
                  </a:solidFill>
                </a:endParaRPr>
              </a:p>
            </p:txBody>
          </p:sp>
        </p:grpSp>
        <p:sp>
          <p:nvSpPr>
            <p:cNvPr id="129" name="TextBox 128">
              <a:extLst>
                <a:ext uri="{FF2B5EF4-FFF2-40B4-BE49-F238E27FC236}">
                  <a16:creationId xmlns:a16="http://schemas.microsoft.com/office/drawing/2014/main" id="{D310F101-EBD6-4549-B9A2-C4EB8E8F9F8E}"/>
                </a:ext>
              </a:extLst>
            </p:cNvPr>
            <p:cNvSpPr txBox="1"/>
            <p:nvPr/>
          </p:nvSpPr>
          <p:spPr>
            <a:xfrm>
              <a:off x="4601756" y="1619607"/>
              <a:ext cx="473151" cy="238575"/>
            </a:xfrm>
            <a:prstGeom prst="rect">
              <a:avLst/>
            </a:prstGeom>
            <a:noFill/>
          </p:spPr>
          <p:txBody>
            <a:bodyPr wrap="square" rtlCol="0">
              <a:spAutoFit/>
            </a:bodyPr>
            <a:lstStyle/>
            <a:p>
              <a:pPr algn="ctr"/>
              <a:r>
                <a:rPr lang="en-US" sz="1467" dirty="0"/>
                <a:t>Jane</a:t>
              </a:r>
              <a:endParaRPr lang="en-IN" sz="1467" dirty="0"/>
            </a:p>
          </p:txBody>
        </p:sp>
        <p:sp>
          <p:nvSpPr>
            <p:cNvPr id="130" name="TextBox 129">
              <a:extLst>
                <a:ext uri="{FF2B5EF4-FFF2-40B4-BE49-F238E27FC236}">
                  <a16:creationId xmlns:a16="http://schemas.microsoft.com/office/drawing/2014/main" id="{DA2B4373-C7EA-42DF-8B55-411A6BFD219B}"/>
                </a:ext>
              </a:extLst>
            </p:cNvPr>
            <p:cNvSpPr txBox="1"/>
            <p:nvPr/>
          </p:nvSpPr>
          <p:spPr>
            <a:xfrm>
              <a:off x="5217945" y="1621796"/>
              <a:ext cx="473151" cy="238575"/>
            </a:xfrm>
            <a:prstGeom prst="rect">
              <a:avLst/>
            </a:prstGeom>
            <a:noFill/>
          </p:spPr>
          <p:txBody>
            <a:bodyPr wrap="square" rtlCol="0">
              <a:spAutoFit/>
            </a:bodyPr>
            <a:lstStyle/>
            <a:p>
              <a:pPr algn="ctr"/>
              <a:r>
                <a:rPr lang="en-US" sz="1467" dirty="0"/>
                <a:t>Will</a:t>
              </a:r>
              <a:endParaRPr lang="en-IN" sz="1467" dirty="0"/>
            </a:p>
          </p:txBody>
        </p:sp>
        <p:sp>
          <p:nvSpPr>
            <p:cNvPr id="131" name="TextBox 130">
              <a:extLst>
                <a:ext uri="{FF2B5EF4-FFF2-40B4-BE49-F238E27FC236}">
                  <a16:creationId xmlns:a16="http://schemas.microsoft.com/office/drawing/2014/main" id="{D31B5B10-47A5-40CC-ADF1-B65592FD8783}"/>
                </a:ext>
              </a:extLst>
            </p:cNvPr>
            <p:cNvSpPr txBox="1"/>
            <p:nvPr/>
          </p:nvSpPr>
          <p:spPr>
            <a:xfrm>
              <a:off x="5846349" y="1627523"/>
              <a:ext cx="473151" cy="238575"/>
            </a:xfrm>
            <a:prstGeom prst="rect">
              <a:avLst/>
            </a:prstGeom>
            <a:noFill/>
          </p:spPr>
          <p:txBody>
            <a:bodyPr wrap="square" rtlCol="0">
              <a:spAutoFit/>
            </a:bodyPr>
            <a:lstStyle/>
            <a:p>
              <a:pPr algn="ctr"/>
              <a:r>
                <a:rPr lang="en-US" sz="1467" dirty="0"/>
                <a:t>Spot</a:t>
              </a:r>
              <a:endParaRPr lang="en-IN" sz="1467" dirty="0"/>
            </a:p>
          </p:txBody>
        </p:sp>
        <p:sp>
          <p:nvSpPr>
            <p:cNvPr id="132" name="TextBox 131">
              <a:extLst>
                <a:ext uri="{FF2B5EF4-FFF2-40B4-BE49-F238E27FC236}">
                  <a16:creationId xmlns:a16="http://schemas.microsoft.com/office/drawing/2014/main" id="{8FF06D16-D979-4594-9D0B-FC06FA585807}"/>
                </a:ext>
              </a:extLst>
            </p:cNvPr>
            <p:cNvSpPr txBox="1"/>
            <p:nvPr/>
          </p:nvSpPr>
          <p:spPr>
            <a:xfrm>
              <a:off x="6484488" y="1619607"/>
              <a:ext cx="473151" cy="238575"/>
            </a:xfrm>
            <a:prstGeom prst="rect">
              <a:avLst/>
            </a:prstGeom>
            <a:noFill/>
          </p:spPr>
          <p:txBody>
            <a:bodyPr wrap="square" rtlCol="0">
              <a:spAutoFit/>
            </a:bodyPr>
            <a:lstStyle/>
            <a:p>
              <a:pPr algn="ctr"/>
              <a:r>
                <a:rPr lang="en-US" sz="1467" dirty="0"/>
                <a:t>Will</a:t>
              </a:r>
              <a:endParaRPr lang="en-IN" sz="1467" dirty="0"/>
            </a:p>
          </p:txBody>
        </p:sp>
        <p:sp>
          <p:nvSpPr>
            <p:cNvPr id="133" name="TextBox 132">
              <a:extLst>
                <a:ext uri="{FF2B5EF4-FFF2-40B4-BE49-F238E27FC236}">
                  <a16:creationId xmlns:a16="http://schemas.microsoft.com/office/drawing/2014/main" id="{65AA17AF-1993-44CF-98FE-3DE92192A733}"/>
                </a:ext>
              </a:extLst>
            </p:cNvPr>
            <p:cNvSpPr txBox="1"/>
            <p:nvPr/>
          </p:nvSpPr>
          <p:spPr>
            <a:xfrm>
              <a:off x="4516960" y="2134822"/>
              <a:ext cx="362692" cy="207749"/>
            </a:xfrm>
            <a:prstGeom prst="rect">
              <a:avLst/>
            </a:prstGeom>
            <a:noFill/>
          </p:spPr>
          <p:txBody>
            <a:bodyPr wrap="square" rtlCol="0">
              <a:spAutoFit/>
            </a:bodyPr>
            <a:lstStyle/>
            <a:p>
              <a:pPr algn="ctr"/>
              <a:r>
                <a:rPr lang="en-US" sz="1200" dirty="0"/>
                <a:t>2/9</a:t>
              </a:r>
              <a:endParaRPr lang="en-IN" sz="1200" dirty="0"/>
            </a:p>
          </p:txBody>
        </p:sp>
        <p:sp>
          <p:nvSpPr>
            <p:cNvPr id="134" name="TextBox 133">
              <a:extLst>
                <a:ext uri="{FF2B5EF4-FFF2-40B4-BE49-F238E27FC236}">
                  <a16:creationId xmlns:a16="http://schemas.microsoft.com/office/drawing/2014/main" id="{C39616F9-83D4-430B-A22F-A69D9E2F576D}"/>
                </a:ext>
              </a:extLst>
            </p:cNvPr>
            <p:cNvSpPr txBox="1"/>
            <p:nvPr/>
          </p:nvSpPr>
          <p:spPr>
            <a:xfrm>
              <a:off x="4516960" y="2716941"/>
              <a:ext cx="362692" cy="207749"/>
            </a:xfrm>
            <a:prstGeom prst="rect">
              <a:avLst/>
            </a:prstGeom>
            <a:noFill/>
          </p:spPr>
          <p:txBody>
            <a:bodyPr wrap="square" rtlCol="0">
              <a:spAutoFit/>
            </a:bodyPr>
            <a:lstStyle/>
            <a:p>
              <a:pPr algn="ctr"/>
              <a:r>
                <a:rPr lang="en-US" sz="1200" dirty="0"/>
                <a:t>0</a:t>
              </a:r>
              <a:endParaRPr lang="en-IN" sz="1200" dirty="0"/>
            </a:p>
          </p:txBody>
        </p:sp>
        <p:sp>
          <p:nvSpPr>
            <p:cNvPr id="135" name="TextBox 134">
              <a:extLst>
                <a:ext uri="{FF2B5EF4-FFF2-40B4-BE49-F238E27FC236}">
                  <a16:creationId xmlns:a16="http://schemas.microsoft.com/office/drawing/2014/main" id="{9AA27698-4BB7-4716-B258-EC726F71B099}"/>
                </a:ext>
              </a:extLst>
            </p:cNvPr>
            <p:cNvSpPr txBox="1"/>
            <p:nvPr/>
          </p:nvSpPr>
          <p:spPr>
            <a:xfrm>
              <a:off x="4516960" y="3354625"/>
              <a:ext cx="362692" cy="207749"/>
            </a:xfrm>
            <a:prstGeom prst="rect">
              <a:avLst/>
            </a:prstGeom>
            <a:noFill/>
          </p:spPr>
          <p:txBody>
            <a:bodyPr wrap="square" rtlCol="0">
              <a:spAutoFit/>
            </a:bodyPr>
            <a:lstStyle/>
            <a:p>
              <a:pPr algn="ctr"/>
              <a:r>
                <a:rPr lang="en-US" sz="1200" dirty="0"/>
                <a:t>0</a:t>
              </a:r>
              <a:endParaRPr lang="en-IN" sz="1200" dirty="0"/>
            </a:p>
          </p:txBody>
        </p:sp>
        <p:sp>
          <p:nvSpPr>
            <p:cNvPr id="136" name="TextBox 135">
              <a:extLst>
                <a:ext uri="{FF2B5EF4-FFF2-40B4-BE49-F238E27FC236}">
                  <a16:creationId xmlns:a16="http://schemas.microsoft.com/office/drawing/2014/main" id="{42947E71-52B4-4C37-9DE8-D64C5F0F303F}"/>
                </a:ext>
              </a:extLst>
            </p:cNvPr>
            <p:cNvSpPr txBox="1"/>
            <p:nvPr/>
          </p:nvSpPr>
          <p:spPr>
            <a:xfrm>
              <a:off x="5313864" y="2203590"/>
              <a:ext cx="362692" cy="207749"/>
            </a:xfrm>
            <a:prstGeom prst="rect">
              <a:avLst/>
            </a:prstGeom>
            <a:noFill/>
          </p:spPr>
          <p:txBody>
            <a:bodyPr wrap="square" rtlCol="0">
              <a:spAutoFit/>
            </a:bodyPr>
            <a:lstStyle/>
            <a:p>
              <a:pPr algn="ctr"/>
              <a:r>
                <a:rPr lang="en-US" sz="1200" dirty="0"/>
                <a:t>1/9</a:t>
              </a:r>
              <a:endParaRPr lang="en-IN" sz="1200" dirty="0"/>
            </a:p>
          </p:txBody>
        </p:sp>
        <p:sp>
          <p:nvSpPr>
            <p:cNvPr id="137" name="TextBox 136">
              <a:extLst>
                <a:ext uri="{FF2B5EF4-FFF2-40B4-BE49-F238E27FC236}">
                  <a16:creationId xmlns:a16="http://schemas.microsoft.com/office/drawing/2014/main" id="{6623D2C7-BCEF-4373-977D-29C027D6C41B}"/>
                </a:ext>
              </a:extLst>
            </p:cNvPr>
            <p:cNvSpPr txBox="1"/>
            <p:nvPr/>
          </p:nvSpPr>
          <p:spPr>
            <a:xfrm>
              <a:off x="5334155" y="2748579"/>
              <a:ext cx="362692" cy="207749"/>
            </a:xfrm>
            <a:prstGeom prst="rect">
              <a:avLst/>
            </a:prstGeom>
            <a:noFill/>
          </p:spPr>
          <p:txBody>
            <a:bodyPr wrap="square" rtlCol="0">
              <a:spAutoFit/>
            </a:bodyPr>
            <a:lstStyle/>
            <a:p>
              <a:pPr algn="ctr"/>
              <a:r>
                <a:rPr lang="en-US" sz="1200" dirty="0"/>
                <a:t>3/4</a:t>
              </a:r>
              <a:endParaRPr lang="en-IN" sz="1200" dirty="0"/>
            </a:p>
          </p:txBody>
        </p:sp>
        <p:sp>
          <p:nvSpPr>
            <p:cNvPr id="138" name="TextBox 137">
              <a:extLst>
                <a:ext uri="{FF2B5EF4-FFF2-40B4-BE49-F238E27FC236}">
                  <a16:creationId xmlns:a16="http://schemas.microsoft.com/office/drawing/2014/main" id="{AA909340-4DD3-4682-BEEB-6148B1FB5D08}"/>
                </a:ext>
              </a:extLst>
            </p:cNvPr>
            <p:cNvSpPr txBox="1"/>
            <p:nvPr/>
          </p:nvSpPr>
          <p:spPr>
            <a:xfrm>
              <a:off x="5334155" y="3372045"/>
              <a:ext cx="362692" cy="207749"/>
            </a:xfrm>
            <a:prstGeom prst="rect">
              <a:avLst/>
            </a:prstGeom>
            <a:noFill/>
          </p:spPr>
          <p:txBody>
            <a:bodyPr wrap="square" rtlCol="0">
              <a:spAutoFit/>
            </a:bodyPr>
            <a:lstStyle/>
            <a:p>
              <a:pPr algn="ctr"/>
              <a:r>
                <a:rPr lang="en-US" sz="1200" dirty="0"/>
                <a:t>0</a:t>
              </a:r>
              <a:endParaRPr lang="en-IN" sz="1200" dirty="0"/>
            </a:p>
          </p:txBody>
        </p:sp>
        <p:sp>
          <p:nvSpPr>
            <p:cNvPr id="139" name="TextBox 138">
              <a:extLst>
                <a:ext uri="{FF2B5EF4-FFF2-40B4-BE49-F238E27FC236}">
                  <a16:creationId xmlns:a16="http://schemas.microsoft.com/office/drawing/2014/main" id="{45A8A2CF-CBCF-4AB8-BE2A-9F0A9EB5879A}"/>
                </a:ext>
              </a:extLst>
            </p:cNvPr>
            <p:cNvSpPr txBox="1"/>
            <p:nvPr/>
          </p:nvSpPr>
          <p:spPr>
            <a:xfrm>
              <a:off x="6001855" y="2187053"/>
              <a:ext cx="362692" cy="207749"/>
            </a:xfrm>
            <a:prstGeom prst="rect">
              <a:avLst/>
            </a:prstGeom>
            <a:noFill/>
          </p:spPr>
          <p:txBody>
            <a:bodyPr wrap="square" rtlCol="0">
              <a:spAutoFit/>
            </a:bodyPr>
            <a:lstStyle/>
            <a:p>
              <a:pPr algn="ctr"/>
              <a:r>
                <a:rPr lang="en-US" sz="1200" dirty="0"/>
                <a:t>2/9</a:t>
              </a:r>
              <a:endParaRPr lang="en-IN" sz="1200" dirty="0"/>
            </a:p>
          </p:txBody>
        </p:sp>
        <p:sp>
          <p:nvSpPr>
            <p:cNvPr id="140" name="TextBox 139">
              <a:extLst>
                <a:ext uri="{FF2B5EF4-FFF2-40B4-BE49-F238E27FC236}">
                  <a16:creationId xmlns:a16="http://schemas.microsoft.com/office/drawing/2014/main" id="{7B1A6F87-F62E-4DA9-97D0-B0D232A1F286}"/>
                </a:ext>
              </a:extLst>
            </p:cNvPr>
            <p:cNvSpPr txBox="1"/>
            <p:nvPr/>
          </p:nvSpPr>
          <p:spPr>
            <a:xfrm>
              <a:off x="5992796" y="2738493"/>
              <a:ext cx="362692" cy="207749"/>
            </a:xfrm>
            <a:prstGeom prst="rect">
              <a:avLst/>
            </a:prstGeom>
            <a:noFill/>
          </p:spPr>
          <p:txBody>
            <a:bodyPr wrap="square" rtlCol="0">
              <a:spAutoFit/>
            </a:bodyPr>
            <a:lstStyle/>
            <a:p>
              <a:pPr algn="ctr"/>
              <a:r>
                <a:rPr lang="en-US" sz="1200" dirty="0"/>
                <a:t>0</a:t>
              </a:r>
              <a:endParaRPr lang="en-IN" sz="1200" dirty="0"/>
            </a:p>
          </p:txBody>
        </p:sp>
        <p:sp>
          <p:nvSpPr>
            <p:cNvPr id="141" name="TextBox 140">
              <a:extLst>
                <a:ext uri="{FF2B5EF4-FFF2-40B4-BE49-F238E27FC236}">
                  <a16:creationId xmlns:a16="http://schemas.microsoft.com/office/drawing/2014/main" id="{065765EA-FFCD-4591-A80C-E1B652965F34}"/>
                </a:ext>
              </a:extLst>
            </p:cNvPr>
            <p:cNvSpPr txBox="1"/>
            <p:nvPr/>
          </p:nvSpPr>
          <p:spPr>
            <a:xfrm>
              <a:off x="5984072" y="3401740"/>
              <a:ext cx="362692" cy="207749"/>
            </a:xfrm>
            <a:prstGeom prst="rect">
              <a:avLst/>
            </a:prstGeom>
            <a:noFill/>
          </p:spPr>
          <p:txBody>
            <a:bodyPr wrap="square" rtlCol="0">
              <a:spAutoFit/>
            </a:bodyPr>
            <a:lstStyle/>
            <a:p>
              <a:pPr algn="ctr"/>
              <a:r>
                <a:rPr lang="en-US" sz="1200" dirty="0"/>
                <a:t>1/4</a:t>
              </a:r>
              <a:endParaRPr lang="en-IN" sz="1200" dirty="0"/>
            </a:p>
          </p:txBody>
        </p:sp>
        <p:sp>
          <p:nvSpPr>
            <p:cNvPr id="142" name="TextBox 141">
              <a:extLst>
                <a:ext uri="{FF2B5EF4-FFF2-40B4-BE49-F238E27FC236}">
                  <a16:creationId xmlns:a16="http://schemas.microsoft.com/office/drawing/2014/main" id="{05C7E6B5-5051-4E55-A190-A9EF1A88A092}"/>
                </a:ext>
              </a:extLst>
            </p:cNvPr>
            <p:cNvSpPr txBox="1"/>
            <p:nvPr/>
          </p:nvSpPr>
          <p:spPr>
            <a:xfrm>
              <a:off x="6827262" y="2091436"/>
              <a:ext cx="362692" cy="207749"/>
            </a:xfrm>
            <a:prstGeom prst="rect">
              <a:avLst/>
            </a:prstGeom>
            <a:noFill/>
          </p:spPr>
          <p:txBody>
            <a:bodyPr wrap="square" rtlCol="0">
              <a:spAutoFit/>
            </a:bodyPr>
            <a:lstStyle/>
            <a:p>
              <a:pPr algn="ctr"/>
              <a:r>
                <a:rPr lang="en-US" sz="1200" dirty="0"/>
                <a:t>1/9</a:t>
              </a:r>
              <a:endParaRPr lang="en-IN" sz="1200" dirty="0"/>
            </a:p>
          </p:txBody>
        </p:sp>
        <p:sp>
          <p:nvSpPr>
            <p:cNvPr id="143" name="TextBox 142">
              <a:extLst>
                <a:ext uri="{FF2B5EF4-FFF2-40B4-BE49-F238E27FC236}">
                  <a16:creationId xmlns:a16="http://schemas.microsoft.com/office/drawing/2014/main" id="{225B7E96-7925-40AE-99DE-12EAC7E2331B}"/>
                </a:ext>
              </a:extLst>
            </p:cNvPr>
            <p:cNvSpPr txBox="1"/>
            <p:nvPr/>
          </p:nvSpPr>
          <p:spPr>
            <a:xfrm>
              <a:off x="6830874" y="2688864"/>
              <a:ext cx="362692" cy="207749"/>
            </a:xfrm>
            <a:prstGeom prst="rect">
              <a:avLst/>
            </a:prstGeom>
            <a:noFill/>
          </p:spPr>
          <p:txBody>
            <a:bodyPr wrap="square" rtlCol="0">
              <a:spAutoFit/>
            </a:bodyPr>
            <a:lstStyle/>
            <a:p>
              <a:pPr algn="ctr"/>
              <a:r>
                <a:rPr lang="en-US" sz="1200" dirty="0"/>
                <a:t>3/4</a:t>
              </a:r>
              <a:endParaRPr lang="en-IN" sz="1200" dirty="0"/>
            </a:p>
          </p:txBody>
        </p:sp>
        <p:sp>
          <p:nvSpPr>
            <p:cNvPr id="144" name="TextBox 143">
              <a:extLst>
                <a:ext uri="{FF2B5EF4-FFF2-40B4-BE49-F238E27FC236}">
                  <a16:creationId xmlns:a16="http://schemas.microsoft.com/office/drawing/2014/main" id="{25E263AD-8347-4B0B-BECE-8666866F7567}"/>
                </a:ext>
              </a:extLst>
            </p:cNvPr>
            <p:cNvSpPr txBox="1"/>
            <p:nvPr/>
          </p:nvSpPr>
          <p:spPr>
            <a:xfrm>
              <a:off x="6827262" y="3382661"/>
              <a:ext cx="362692" cy="207749"/>
            </a:xfrm>
            <a:prstGeom prst="rect">
              <a:avLst/>
            </a:prstGeom>
            <a:noFill/>
          </p:spPr>
          <p:txBody>
            <a:bodyPr wrap="square" rtlCol="0">
              <a:spAutoFit/>
            </a:bodyPr>
            <a:lstStyle/>
            <a:p>
              <a:pPr algn="ctr"/>
              <a:r>
                <a:rPr lang="en-US" sz="1200" dirty="0"/>
                <a:t>0</a:t>
              </a:r>
              <a:endParaRPr lang="en-IN" sz="1200" dirty="0"/>
            </a:p>
          </p:txBody>
        </p:sp>
      </p:gr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9484E7-E042-4F8D-915B-EDD4842C1A86}"/>
                  </a:ext>
                </a:extLst>
              </p14:cNvPr>
              <p14:cNvContentPartPr/>
              <p14:nvPr/>
            </p14:nvContentPartPr>
            <p14:xfrm>
              <a:off x="3491640" y="2367000"/>
              <a:ext cx="7490520" cy="4149360"/>
            </p14:xfrm>
          </p:contentPart>
        </mc:Choice>
        <mc:Fallback>
          <p:pic>
            <p:nvPicPr>
              <p:cNvPr id="4" name="Ink 3">
                <a:extLst>
                  <a:ext uri="{FF2B5EF4-FFF2-40B4-BE49-F238E27FC236}">
                    <a16:creationId xmlns:a16="http://schemas.microsoft.com/office/drawing/2014/main" id="{559484E7-E042-4F8D-915B-EDD4842C1A86}"/>
                  </a:ext>
                </a:extLst>
              </p:cNvPr>
              <p:cNvPicPr/>
              <p:nvPr/>
            </p:nvPicPr>
            <p:blipFill>
              <a:blip r:embed="rId3"/>
              <a:stretch>
                <a:fillRect/>
              </a:stretch>
            </p:blipFill>
            <p:spPr>
              <a:xfrm>
                <a:off x="3482280" y="2357640"/>
                <a:ext cx="7509240" cy="4168080"/>
              </a:xfrm>
              <a:prstGeom prst="rect">
                <a:avLst/>
              </a:prstGeom>
            </p:spPr>
          </p:pic>
        </mc:Fallback>
      </mc:AlternateContent>
    </p:spTree>
    <p:extLst>
      <p:ext uri="{BB962C8B-B14F-4D97-AF65-F5344CB8AC3E}">
        <p14:creationId xmlns:p14="http://schemas.microsoft.com/office/powerpoint/2010/main" val="36154536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5307" y="1043119"/>
            <a:ext cx="10972800" cy="5632311"/>
          </a:xfrm>
          <a:prstGeom prst="rect">
            <a:avLst/>
          </a:prstGeom>
        </p:spPr>
        <p:txBody>
          <a:bodyPr wrap="square">
            <a:spAutoFit/>
          </a:bodyPr>
          <a:lstStyle/>
          <a:p>
            <a:r>
              <a:rPr lang="en-US" b="1" dirty="0">
                <a:solidFill>
                  <a:srgbClr val="333333"/>
                </a:solidFill>
                <a:latin typeface="Gill Sans MT" panose="020B0502020104020203" pitchFamily="34" charset="0"/>
              </a:rPr>
              <a:t>Parsing means associating tree structure to a sentence, given a grammar (often a context-free grammar)</a:t>
            </a:r>
            <a:endParaRPr lang="en-US" dirty="0">
              <a:solidFill>
                <a:srgbClr val="4472C4">
                  <a:lumMod val="75000"/>
                </a:srgbClr>
              </a:solidFill>
              <a:latin typeface="Gill Sans MT" panose="020B0502020104020203" pitchFamily="34" charset="0"/>
            </a:endParaRPr>
          </a:p>
          <a:p>
            <a:r>
              <a:rPr lang="en-US" b="1" dirty="0">
                <a:solidFill>
                  <a:srgbClr val="4472C4">
                    <a:lumMod val="75000"/>
                  </a:srgbClr>
                </a:solidFill>
                <a:latin typeface="Gill Sans MT" panose="020B0502020104020203" pitchFamily="34" charset="0"/>
              </a:rPr>
              <a:t>Algorithms:</a:t>
            </a:r>
            <a:r>
              <a:rPr lang="en-US" dirty="0">
                <a:solidFill>
                  <a:srgbClr val="4472C4">
                    <a:lumMod val="75000"/>
                  </a:srgbClr>
                </a:solidFill>
                <a:latin typeface="Gill Sans MT" panose="020B0502020104020203" pitchFamily="34" charset="0"/>
              </a:rPr>
              <a:t> </a:t>
            </a:r>
          </a:p>
          <a:p>
            <a:pPr marL="342900" indent="-342900">
              <a:buFont typeface="+mj-lt"/>
              <a:buAutoNum type="alphaUcPeriod"/>
            </a:pPr>
            <a:r>
              <a:rPr lang="en-US" dirty="0">
                <a:solidFill>
                  <a:srgbClr val="4472C4">
                    <a:lumMod val="75000"/>
                  </a:srgbClr>
                </a:solidFill>
                <a:latin typeface="Gill Sans MT" panose="020B0502020104020203" pitchFamily="34" charset="0"/>
              </a:rPr>
              <a:t>Top-Down</a:t>
            </a:r>
          </a:p>
          <a:p>
            <a:pPr marL="800100" lvl="1" indent="-342900">
              <a:buFont typeface="+mj-lt"/>
              <a:buAutoNum type="arabicPeriod"/>
            </a:pPr>
            <a:r>
              <a:rPr lang="en-US" dirty="0">
                <a:solidFill>
                  <a:srgbClr val="4472C4">
                    <a:lumMod val="75000"/>
                  </a:srgbClr>
                </a:solidFill>
                <a:latin typeface="Gill Sans MT" panose="020B0502020104020203" pitchFamily="34" charset="0"/>
              </a:rPr>
              <a:t>LL – Parses input from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eftmost derivation of the sentence </a:t>
            </a:r>
          </a:p>
          <a:p>
            <a:pPr marL="800100" lvl="1" indent="-342900">
              <a:buFont typeface="+mj-lt"/>
              <a:buAutoNum type="arabicPeriod"/>
            </a:pPr>
            <a:r>
              <a:rPr lang="en-US" dirty="0">
                <a:solidFill>
                  <a:srgbClr val="4472C4">
                    <a:lumMod val="75000"/>
                  </a:srgbClr>
                </a:solidFill>
                <a:latin typeface="Gill Sans MT" panose="020B0502020104020203" pitchFamily="34" charset="0"/>
              </a:rPr>
              <a:t>Recursive Descent – Tail Recursive or Pratt Parser</a:t>
            </a:r>
          </a:p>
          <a:p>
            <a:pPr marL="342900" indent="-342900">
              <a:buFont typeface="+mj-lt"/>
              <a:buAutoNum type="alphaUcPeriod"/>
            </a:pPr>
            <a:r>
              <a:rPr lang="en-US" dirty="0">
                <a:solidFill>
                  <a:srgbClr val="4472C4">
                    <a:lumMod val="75000"/>
                  </a:srgbClr>
                </a:solidFill>
                <a:latin typeface="Gill Sans MT" panose="020B0502020104020203" pitchFamily="34" charset="0"/>
              </a:rPr>
              <a:t>Bottom-Up</a:t>
            </a:r>
          </a:p>
          <a:p>
            <a:pPr marL="800100" lvl="1" indent="-342900">
              <a:buFont typeface="+mj-lt"/>
              <a:buAutoNum type="arabicPeriod"/>
            </a:pPr>
            <a:r>
              <a:rPr lang="en-US" dirty="0">
                <a:solidFill>
                  <a:srgbClr val="4472C4">
                    <a:lumMod val="75000"/>
                  </a:srgbClr>
                </a:solidFill>
                <a:latin typeface="Gill Sans MT" panose="020B0502020104020203" pitchFamily="34" charset="0"/>
              </a:rPr>
              <a:t>Precedence – Simple(</a:t>
            </a:r>
            <a:r>
              <a:rPr lang="en-IN" dirty="0">
                <a:solidFill>
                  <a:srgbClr val="4472C4">
                    <a:lumMod val="75000"/>
                  </a:srgbClr>
                </a:solidFill>
                <a:latin typeface="Gill Sans MT" panose="020B0502020104020203" pitchFamily="34" charset="0"/>
              </a:rPr>
              <a:t>recognizes the text's lowest-level small details first, then mid-level structures, and lastly highest-level overall structure</a:t>
            </a:r>
            <a:r>
              <a:rPr lang="en-US" dirty="0">
                <a:solidFill>
                  <a:srgbClr val="4472C4">
                    <a:lumMod val="75000"/>
                  </a:srgbClr>
                </a:solidFill>
                <a:latin typeface="Gill Sans MT" panose="020B0502020104020203" pitchFamily="34" charset="0"/>
              </a:rPr>
              <a:t>), Shunting Yard</a:t>
            </a:r>
          </a:p>
          <a:p>
            <a:pPr marL="800100" lvl="1" indent="-342900">
              <a:buFont typeface="+mj-lt"/>
              <a:buAutoNum type="arabicPeriod"/>
            </a:pPr>
            <a:r>
              <a:rPr lang="en-US" dirty="0">
                <a:solidFill>
                  <a:srgbClr val="4472C4">
                    <a:lumMod val="75000"/>
                  </a:srgbClr>
                </a:solidFill>
                <a:latin typeface="Gill Sans MT" panose="020B0502020104020203" pitchFamily="34" charset="0"/>
              </a:rPr>
              <a:t>Bounded-Context – LR (</a:t>
            </a:r>
            <a:r>
              <a:rPr lang="en-US" b="1" dirty="0">
                <a:solidFill>
                  <a:srgbClr val="4472C4">
                    <a:lumMod val="75000"/>
                  </a:srgbClr>
                </a:solidFill>
                <a:latin typeface="Gill Sans MT" panose="020B0502020104020203" pitchFamily="34" charset="0"/>
              </a:rPr>
              <a:t>L</a:t>
            </a:r>
            <a:r>
              <a:rPr lang="en-US" dirty="0">
                <a:solidFill>
                  <a:srgbClr val="4472C4">
                    <a:lumMod val="75000"/>
                  </a:srgbClr>
                </a:solidFill>
                <a:latin typeface="Gill Sans MT" panose="020B0502020104020203" pitchFamily="34" charset="0"/>
              </a:rPr>
              <a:t>eft-to-right, performing </a:t>
            </a:r>
            <a:r>
              <a:rPr lang="en-US" b="1" dirty="0">
                <a:solidFill>
                  <a:srgbClr val="4472C4">
                    <a:lumMod val="75000"/>
                  </a:srgbClr>
                </a:solidFill>
                <a:latin typeface="Gill Sans MT" panose="020B0502020104020203" pitchFamily="34" charset="0"/>
              </a:rPr>
              <a:t>R</a:t>
            </a:r>
            <a:r>
              <a:rPr lang="en-US" dirty="0">
                <a:solidFill>
                  <a:srgbClr val="4472C4">
                    <a:lumMod val="75000"/>
                  </a:srgbClr>
                </a:solidFill>
                <a:latin typeface="Gill Sans MT" panose="020B0502020104020203" pitchFamily="34" charset="0"/>
              </a:rPr>
              <a:t>ightmost derivation of the sentence)</a:t>
            </a:r>
          </a:p>
          <a:p>
            <a:endParaRPr lang="en-US" dirty="0">
              <a:solidFill>
                <a:srgbClr val="4472C4">
                  <a:lumMod val="75000"/>
                </a:srgbClr>
              </a:solidFill>
              <a:latin typeface="Gill Sans MT" panose="020B0502020104020203" pitchFamily="34" charset="0"/>
            </a:endParaRPr>
          </a:p>
          <a:p>
            <a:r>
              <a:rPr lang="en-US" dirty="0">
                <a:solidFill>
                  <a:srgbClr val="333333"/>
                </a:solidFill>
                <a:latin typeface="Gill Sans MT" panose="020B0502020104020203" pitchFamily="34" charset="0"/>
              </a:rPr>
              <a:t>A good parser shall have the ability to handle:</a:t>
            </a:r>
          </a:p>
          <a:p>
            <a:endParaRPr lang="en-US" dirty="0">
              <a:solidFill>
                <a:srgbClr val="333333"/>
              </a:solidFill>
              <a:latin typeface="Gill Sans MT" panose="020B0502020104020203" pitchFamily="34" charset="0"/>
            </a:endParaRPr>
          </a:p>
          <a:p>
            <a:pPr marL="342900" indent="-342900">
              <a:buFont typeface="+mj-lt"/>
              <a:buAutoNum type="arabicPeriod"/>
            </a:pPr>
            <a:r>
              <a:rPr lang="en-US" dirty="0">
                <a:solidFill>
                  <a:srgbClr val="333333"/>
                </a:solidFill>
                <a:latin typeface="Gill Sans MT" panose="020B0502020104020203" pitchFamily="34" charset="0"/>
              </a:rPr>
              <a:t>Prepositional Phrase attachment (e.g. – </a:t>
            </a:r>
            <a:r>
              <a:rPr lang="en-US" i="1" dirty="0">
                <a:solidFill>
                  <a:srgbClr val="333333"/>
                </a:solidFill>
                <a:latin typeface="Gill Sans MT" panose="020B0502020104020203" pitchFamily="34" charset="0"/>
              </a:rPr>
              <a:t>I saw a man with a telescope</a:t>
            </a:r>
            <a:r>
              <a:rPr lang="en-US" dirty="0">
                <a:solidFill>
                  <a:srgbClr val="333333"/>
                </a:solidFill>
                <a:latin typeface="Gill Sans MT" panose="020B0502020104020203" pitchFamily="34" charset="0"/>
              </a:rPr>
              <a:t>)</a:t>
            </a:r>
          </a:p>
          <a:p>
            <a:pPr marL="342900" indent="-342900">
              <a:buFont typeface="+mj-lt"/>
              <a:buAutoNum type="arabicPeriod"/>
            </a:pPr>
            <a:r>
              <a:rPr lang="en-US" dirty="0">
                <a:solidFill>
                  <a:srgbClr val="333333"/>
                </a:solidFill>
                <a:latin typeface="Gill Sans MT" panose="020B0502020104020203" pitchFamily="34" charset="0"/>
              </a:rPr>
              <a:t>Coordination Scope</a:t>
            </a:r>
          </a:p>
          <a:p>
            <a:pPr marL="342900" indent="-342900">
              <a:buFont typeface="+mj-lt"/>
              <a:buAutoNum type="arabicPeriod"/>
            </a:pPr>
            <a:r>
              <a:rPr lang="en-US" dirty="0">
                <a:solidFill>
                  <a:srgbClr val="333333"/>
                </a:solidFill>
                <a:latin typeface="Gill Sans MT" panose="020B0502020104020203" pitchFamily="34" charset="0"/>
              </a:rPr>
              <a:t>Gerunds vs Adjectives</a:t>
            </a:r>
          </a:p>
          <a:p>
            <a:pPr marL="342900" indent="-342900">
              <a:buFont typeface="+mj-lt"/>
              <a:buAutoNum type="arabicPeriod"/>
            </a:pPr>
            <a:r>
              <a:rPr lang="en-US" dirty="0">
                <a:solidFill>
                  <a:srgbClr val="333333"/>
                </a:solidFill>
                <a:latin typeface="Gill Sans MT" panose="020B0502020104020203" pitchFamily="34" charset="0"/>
              </a:rPr>
              <a:t>Question Answering</a:t>
            </a:r>
          </a:p>
          <a:p>
            <a:pPr marL="342900" indent="-342900">
              <a:buFont typeface="+mj-lt"/>
              <a:buAutoNum type="arabicPeriod"/>
            </a:pPr>
            <a:r>
              <a:rPr lang="en-US" dirty="0">
                <a:solidFill>
                  <a:srgbClr val="333333"/>
                </a:solidFill>
                <a:latin typeface="Gill Sans MT" panose="020B0502020104020203" pitchFamily="34" charset="0"/>
              </a:rPr>
              <a:t>Machine Translation (subject-verb-object or subject-object-verb)</a:t>
            </a:r>
          </a:p>
          <a:p>
            <a:pPr marL="342900" indent="-342900">
              <a:buFont typeface="+mj-lt"/>
              <a:buAutoNum type="arabicPeriod"/>
            </a:pPr>
            <a:r>
              <a:rPr lang="en-US" dirty="0">
                <a:solidFill>
                  <a:srgbClr val="333333"/>
                </a:solidFill>
                <a:latin typeface="Gill Sans MT" panose="020B0502020104020203" pitchFamily="34" charset="0"/>
              </a:rPr>
              <a:t>Information Extraction</a:t>
            </a:r>
          </a:p>
          <a:p>
            <a:pPr marL="342900" indent="-342900">
              <a:buFont typeface="+mj-lt"/>
              <a:buAutoNum type="arabicPeriod"/>
            </a:pPr>
            <a:r>
              <a:rPr lang="en-US" dirty="0">
                <a:solidFill>
                  <a:srgbClr val="333333"/>
                </a:solidFill>
                <a:latin typeface="Gill Sans MT" panose="020B0502020104020203" pitchFamily="34" charset="0"/>
              </a:rPr>
              <a:t>Speech understanding and Interpretation</a:t>
            </a:r>
          </a:p>
        </p:txBody>
      </p:sp>
      <p:pic>
        <p:nvPicPr>
          <p:cNvPr id="2" name="Picture 1">
            <a:extLst>
              <a:ext uri="{FF2B5EF4-FFF2-40B4-BE49-F238E27FC236}">
                <a16:creationId xmlns:a16="http://schemas.microsoft.com/office/drawing/2014/main" id="{8A173AA3-677D-47B3-B785-A320E2646D0C}"/>
              </a:ext>
            </a:extLst>
          </p:cNvPr>
          <p:cNvPicPr>
            <a:picLocks noChangeAspect="1"/>
          </p:cNvPicPr>
          <p:nvPr/>
        </p:nvPicPr>
        <p:blipFill>
          <a:blip r:embed="rId2"/>
          <a:stretch>
            <a:fillRect/>
          </a:stretch>
        </p:blipFill>
        <p:spPr>
          <a:xfrm>
            <a:off x="7634757" y="4151305"/>
            <a:ext cx="3943350" cy="2524125"/>
          </a:xfrm>
          <a:prstGeom prst="rect">
            <a:avLst/>
          </a:prstGeom>
        </p:spPr>
      </p:pic>
      <p:sp>
        <p:nvSpPr>
          <p:cNvPr id="8" name="Title 7">
            <a:extLst>
              <a:ext uri="{FF2B5EF4-FFF2-40B4-BE49-F238E27FC236}">
                <a16:creationId xmlns:a16="http://schemas.microsoft.com/office/drawing/2014/main" id="{E9E87D87-E14C-49F7-B904-059535A661B0}"/>
              </a:ext>
            </a:extLst>
          </p:cNvPr>
          <p:cNvSpPr>
            <a:spLocks noGrp="1"/>
          </p:cNvSpPr>
          <p:nvPr>
            <p:ph type="title"/>
          </p:nvPr>
        </p:nvSpPr>
        <p:spPr/>
        <p:txBody>
          <a:bodyPr/>
          <a:lstStyle/>
          <a:p>
            <a:r>
              <a:rPr lang="en-IN" dirty="0"/>
              <a:t>PARSING</a:t>
            </a:r>
          </a:p>
        </p:txBody>
      </p:sp>
      <p:sp>
        <p:nvSpPr>
          <p:cNvPr id="3" name="Rectangle 2">
            <a:extLst>
              <a:ext uri="{FF2B5EF4-FFF2-40B4-BE49-F238E27FC236}">
                <a16:creationId xmlns:a16="http://schemas.microsoft.com/office/drawing/2014/main" id="{8B3E018C-5220-49DC-B240-8C2B7287D8E2}"/>
              </a:ext>
            </a:extLst>
          </p:cNvPr>
          <p:cNvSpPr/>
          <p:nvPr/>
        </p:nvSpPr>
        <p:spPr>
          <a:xfrm>
            <a:off x="2471938" y="303375"/>
            <a:ext cx="3767506" cy="369332"/>
          </a:xfrm>
          <a:prstGeom prst="rect">
            <a:avLst/>
          </a:prstGeom>
        </p:spPr>
        <p:txBody>
          <a:bodyPr wrap="none">
            <a:spAutoFit/>
          </a:bodyPr>
          <a:lstStyle/>
          <a:p>
            <a:r>
              <a:rPr lang="en-IN" dirty="0">
                <a:hlinkClick r:id="rId3"/>
              </a:rPr>
              <a:t>https://www.nltk.org/book/ch08.html</a:t>
            </a:r>
            <a:endParaRPr lang="en-IN" dirty="0"/>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FDDB8CE-0834-4678-9BA9-12FA06C27513}"/>
                  </a:ext>
                </a:extLst>
              </p14:cNvPr>
              <p14:cNvContentPartPr/>
              <p14:nvPr/>
            </p14:nvContentPartPr>
            <p14:xfrm>
              <a:off x="237240" y="1036440"/>
              <a:ext cx="460800" cy="385560"/>
            </p14:xfrm>
          </p:contentPart>
        </mc:Choice>
        <mc:Fallback>
          <p:pic>
            <p:nvPicPr>
              <p:cNvPr id="4" name="Ink 3">
                <a:extLst>
                  <a:ext uri="{FF2B5EF4-FFF2-40B4-BE49-F238E27FC236}">
                    <a16:creationId xmlns:a16="http://schemas.microsoft.com/office/drawing/2014/main" id="{4FDDB8CE-0834-4678-9BA9-12FA06C27513}"/>
                  </a:ext>
                </a:extLst>
              </p:cNvPr>
              <p:cNvPicPr/>
              <p:nvPr/>
            </p:nvPicPr>
            <p:blipFill>
              <a:blip r:embed="rId5"/>
              <a:stretch>
                <a:fillRect/>
              </a:stretch>
            </p:blipFill>
            <p:spPr>
              <a:xfrm>
                <a:off x="227880" y="1027080"/>
                <a:ext cx="479520" cy="404280"/>
              </a:xfrm>
              <a:prstGeom prst="rect">
                <a:avLst/>
              </a:prstGeom>
            </p:spPr>
          </p:pic>
        </mc:Fallback>
      </mc:AlternateContent>
    </p:spTree>
    <p:extLst>
      <p:ext uri="{BB962C8B-B14F-4D97-AF65-F5344CB8AC3E}">
        <p14:creationId xmlns:p14="http://schemas.microsoft.com/office/powerpoint/2010/main" val="54421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26-03-2022</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23</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p:txBody>
          <a:bodyPr/>
          <a:lstStyle/>
          <a:p>
            <a:r>
              <a:rPr lang="en-US" dirty="0"/>
              <a:t>Probabilistic CFGs</a:t>
            </a:r>
            <a:endParaRPr lang="en-IN" dirty="0"/>
          </a:p>
        </p:txBody>
      </p:sp>
      <p:sp>
        <p:nvSpPr>
          <p:cNvPr id="6" name="Rectangle 5">
            <a:extLst>
              <a:ext uri="{FF2B5EF4-FFF2-40B4-BE49-F238E27FC236}">
                <a16:creationId xmlns:a16="http://schemas.microsoft.com/office/drawing/2014/main" id="{6FDE6B29-9EE1-477A-8633-80890C49F8C4}"/>
              </a:ext>
            </a:extLst>
          </p:cNvPr>
          <p:cNvSpPr/>
          <p:nvPr/>
        </p:nvSpPr>
        <p:spPr>
          <a:xfrm>
            <a:off x="1193137" y="4941575"/>
            <a:ext cx="8420612" cy="830997"/>
          </a:xfrm>
          <a:prstGeom prst="rect">
            <a:avLst/>
          </a:prstGeom>
        </p:spPr>
        <p:txBody>
          <a:bodyPr wrap="square">
            <a:spAutoFit/>
          </a:bodyPr>
          <a:lstStyle/>
          <a:p>
            <a:r>
              <a:rPr lang="en-US" sz="1600" b="1" dirty="0">
                <a:solidFill>
                  <a:srgbClr val="333333"/>
                </a:solidFill>
                <a:latin typeface="Merriweather"/>
              </a:rPr>
              <a:t>Probabilistic Context-Free Grammars (PCFGs)</a:t>
            </a:r>
            <a:r>
              <a:rPr lang="en-US" sz="1600" dirty="0">
                <a:solidFill>
                  <a:srgbClr val="333333"/>
                </a:solidFill>
                <a:latin typeface="Merriweather"/>
              </a:rPr>
              <a:t> are used when we want to find the most probable parsed structure of the sentence. PCFGs are grammar rules, similar to what you have seen, along with probabilities associated with each production rule.</a:t>
            </a:r>
            <a:endParaRPr lang="en-IN" sz="1600" dirty="0"/>
          </a:p>
        </p:txBody>
      </p:sp>
      <p:pic>
        <p:nvPicPr>
          <p:cNvPr id="7" name="Picture 2" descr="Image result for naive bayes icon">
            <a:extLst>
              <a:ext uri="{FF2B5EF4-FFF2-40B4-BE49-F238E27FC236}">
                <a16:creationId xmlns:a16="http://schemas.microsoft.com/office/drawing/2014/main" id="{2F154A8E-02AF-4B64-8781-6C6F0C065E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10763" y="4615248"/>
            <a:ext cx="1188101" cy="11881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55F00E5-A878-4A2E-9FDE-39106BBA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365559"/>
            <a:ext cx="4340477" cy="27258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1EEB401-BCEC-46DC-86CD-30C9A265558C}"/>
              </a:ext>
            </a:extLst>
          </p:cNvPr>
          <p:cNvSpPr/>
          <p:nvPr/>
        </p:nvSpPr>
        <p:spPr>
          <a:xfrm>
            <a:off x="5471973" y="1485537"/>
            <a:ext cx="5881827" cy="2575770"/>
          </a:xfrm>
          <a:prstGeom prst="rect">
            <a:avLst/>
          </a:prstGeom>
        </p:spPr>
        <p:txBody>
          <a:bodyPr wrap="square">
            <a:spAutoFit/>
          </a:bodyPr>
          <a:lstStyle/>
          <a:p>
            <a:r>
              <a:rPr lang="en-US" sz="1467" dirty="0">
                <a:solidFill>
                  <a:srgbClr val="222222"/>
                </a:solidFill>
                <a:latin typeface="Arial" panose="020B0604020202020204" pitchFamily="34" charset="0"/>
                <a:cs typeface="Arial" panose="020B0604020202020204" pitchFamily="34" charset="0"/>
              </a:rPr>
              <a:t>The rules of a </a:t>
            </a:r>
            <a:r>
              <a:rPr lang="en-US" sz="1467" b="1" dirty="0">
                <a:solidFill>
                  <a:srgbClr val="FF0000"/>
                </a:solidFill>
                <a:latin typeface="Arial" panose="020B0604020202020204" pitchFamily="34" charset="0"/>
                <a:cs typeface="Arial" panose="020B0604020202020204" pitchFamily="34" charset="0"/>
              </a:rPr>
              <a:t>CFG</a:t>
            </a:r>
            <a:r>
              <a:rPr lang="en-US" sz="1467" dirty="0">
                <a:solidFill>
                  <a:srgbClr val="222222"/>
                </a:solidFill>
                <a:latin typeface="Arial" panose="020B0604020202020204" pitchFamily="34" charset="0"/>
                <a:cs typeface="Arial" panose="020B0604020202020204" pitchFamily="34" charset="0"/>
              </a:rPr>
              <a:t> can lead us to </a:t>
            </a:r>
            <a:r>
              <a:rPr lang="en-US" sz="1467" dirty="0">
                <a:latin typeface="Arial" panose="020B0604020202020204" pitchFamily="34" charset="0"/>
                <a:cs typeface="Arial" panose="020B0604020202020204" pitchFamily="34" charset="0"/>
              </a:rPr>
              <a:t>multiple parses of the same sentence, leading to ambiguity over which parse is the correct one for the sentence. Consider the sentence: </a:t>
            </a:r>
          </a:p>
          <a:p>
            <a:pPr algn="ctr"/>
            <a:r>
              <a:rPr lang="en-US" sz="1467" dirty="0">
                <a:solidFill>
                  <a:srgbClr val="FF0000"/>
                </a:solidFill>
                <a:latin typeface="Arial" panose="020B0604020202020204" pitchFamily="34" charset="0"/>
                <a:cs typeface="Arial" panose="020B0604020202020204" pitchFamily="34" charset="0"/>
              </a:rPr>
              <a:t>“I shot an elephant in my pajamas.”</a:t>
            </a:r>
            <a:endParaRPr lang="en-US" sz="1467" dirty="0">
              <a:latin typeface="Arial" panose="020B0604020202020204" pitchFamily="34" charset="0"/>
              <a:cs typeface="Arial" panose="020B0604020202020204" pitchFamily="34" charset="0"/>
            </a:endParaRPr>
          </a:p>
          <a:p>
            <a:endParaRPr lang="en-US" sz="1467" dirty="0">
              <a:latin typeface="Arial" panose="020B0604020202020204" pitchFamily="34" charset="0"/>
              <a:cs typeface="Arial" panose="020B0604020202020204" pitchFamily="34" charset="0"/>
            </a:endParaRPr>
          </a:p>
          <a:p>
            <a:r>
              <a:rPr lang="en-US" sz="1467" b="1" dirty="0">
                <a:latin typeface="Arial" panose="020B0604020202020204" pitchFamily="34" charset="0"/>
                <a:cs typeface="Arial" panose="020B0604020202020204" pitchFamily="34" charset="0"/>
              </a:rPr>
              <a:t>(a) “I shot an elephant while I was wearing my pajamas.” </a:t>
            </a:r>
          </a:p>
          <a:p>
            <a:r>
              <a:rPr lang="en-US" sz="1467" b="1" dirty="0">
                <a:latin typeface="Arial" panose="020B0604020202020204" pitchFamily="34" charset="0"/>
                <a:cs typeface="Arial" panose="020B0604020202020204" pitchFamily="34" charset="0"/>
              </a:rPr>
              <a:t>(b) “I shot an elephant that was wearing my pajamas.”</a:t>
            </a:r>
          </a:p>
          <a:p>
            <a:endParaRPr lang="en-US" sz="1467" dirty="0">
              <a:latin typeface="Arial" panose="020B0604020202020204" pitchFamily="34" charset="0"/>
              <a:cs typeface="Arial" panose="020B0604020202020204" pitchFamily="34" charset="0"/>
            </a:endParaRPr>
          </a:p>
          <a:p>
            <a:r>
              <a:rPr lang="en-US" sz="1467" dirty="0">
                <a:latin typeface="Arial" panose="020B0604020202020204" pitchFamily="34" charset="0"/>
                <a:cs typeface="Arial" panose="020B0604020202020204" pitchFamily="34" charset="0"/>
              </a:rPr>
              <a:t>Obviously the second parse is nonsensical and we would like to pick the first parse as the proper one for the sentence PCFGs allow us to disambiguate by calculating which parse tree is the most probable.</a:t>
            </a:r>
            <a:endParaRPr lang="en-IN" sz="1467"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4CBB89CB-040B-4E53-B373-E290E33D2CE7}"/>
                  </a:ext>
                </a:extLst>
              </p14:cNvPr>
              <p14:cNvContentPartPr/>
              <p14:nvPr/>
            </p14:nvContentPartPr>
            <p14:xfrm>
              <a:off x="87480" y="1175400"/>
              <a:ext cx="5796720" cy="2865600"/>
            </p14:xfrm>
          </p:contentPart>
        </mc:Choice>
        <mc:Fallback>
          <p:pic>
            <p:nvPicPr>
              <p:cNvPr id="4" name="Ink 3">
                <a:extLst>
                  <a:ext uri="{FF2B5EF4-FFF2-40B4-BE49-F238E27FC236}">
                    <a16:creationId xmlns:a16="http://schemas.microsoft.com/office/drawing/2014/main" id="{4CBB89CB-040B-4E53-B373-E290E33D2CE7}"/>
                  </a:ext>
                </a:extLst>
              </p:cNvPr>
              <p:cNvPicPr/>
              <p:nvPr/>
            </p:nvPicPr>
            <p:blipFill>
              <a:blip r:embed="rId5"/>
              <a:stretch>
                <a:fillRect/>
              </a:stretch>
            </p:blipFill>
            <p:spPr>
              <a:xfrm>
                <a:off x="78120" y="1166040"/>
                <a:ext cx="5815440" cy="2884320"/>
              </a:xfrm>
              <a:prstGeom prst="rect">
                <a:avLst/>
              </a:prstGeom>
            </p:spPr>
          </p:pic>
        </mc:Fallback>
      </mc:AlternateContent>
    </p:spTree>
    <p:extLst>
      <p:ext uri="{BB962C8B-B14F-4D97-AF65-F5344CB8AC3E}">
        <p14:creationId xmlns:p14="http://schemas.microsoft.com/office/powerpoint/2010/main" val="293513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594729-6B69-4826-B8BB-3DECCA5EAA27}"/>
              </a:ext>
            </a:extLst>
          </p:cNvPr>
          <p:cNvSpPr>
            <a:spLocks noGrp="1"/>
          </p:cNvSpPr>
          <p:nvPr>
            <p:ph type="dt" sz="half" idx="10"/>
          </p:nvPr>
        </p:nvSpPr>
        <p:spPr/>
        <p:txBody>
          <a:bodyPr/>
          <a:lstStyle/>
          <a:p>
            <a:fld id="{9E6D2E29-3933-614D-82C7-D215195ADAE0}" type="datetime1">
              <a:rPr lang="en-IN" smtClean="0"/>
              <a:t>26-03-2022</a:t>
            </a:fld>
            <a:endParaRPr lang="en-IN"/>
          </a:p>
        </p:txBody>
      </p:sp>
      <p:sp>
        <p:nvSpPr>
          <p:cNvPr id="3" name="Slide Number Placeholder 2">
            <a:extLst>
              <a:ext uri="{FF2B5EF4-FFF2-40B4-BE49-F238E27FC236}">
                <a16:creationId xmlns:a16="http://schemas.microsoft.com/office/drawing/2014/main" id="{3D24803D-8241-4991-8D8E-616DEDDC7B73}"/>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F335A48A-7F21-4B21-BF72-6C87BE1931EE}"/>
              </a:ext>
            </a:extLst>
          </p:cNvPr>
          <p:cNvSpPr>
            <a:spLocks noGrp="1"/>
          </p:cNvSpPr>
          <p:nvPr>
            <p:ph type="title"/>
          </p:nvPr>
        </p:nvSpPr>
        <p:spPr>
          <a:xfrm>
            <a:off x="422239" y="162622"/>
            <a:ext cx="9388524" cy="510085"/>
          </a:xfrm>
        </p:spPr>
        <p:txBody>
          <a:bodyPr/>
          <a:lstStyle/>
          <a:p>
            <a:r>
              <a:rPr lang="en-US" dirty="0"/>
              <a:t>Deriving a PCFG from a Corpus </a:t>
            </a:r>
            <a:endParaRPr lang="en-IN" dirty="0"/>
          </a:p>
        </p:txBody>
      </p:sp>
      <p:sp>
        <p:nvSpPr>
          <p:cNvPr id="11" name="TextBox 10">
            <a:extLst>
              <a:ext uri="{FF2B5EF4-FFF2-40B4-BE49-F238E27FC236}">
                <a16:creationId xmlns:a16="http://schemas.microsoft.com/office/drawing/2014/main" id="{81EABB18-E3B0-4A84-865C-CC5EB5B73398}"/>
              </a:ext>
            </a:extLst>
          </p:cNvPr>
          <p:cNvSpPr txBox="1"/>
          <p:nvPr/>
        </p:nvSpPr>
        <p:spPr>
          <a:xfrm>
            <a:off x="437948" y="1169980"/>
            <a:ext cx="11316105" cy="666977"/>
          </a:xfrm>
          <a:prstGeom prst="rect">
            <a:avLst/>
          </a:prstGeom>
          <a:noFill/>
        </p:spPr>
        <p:txBody>
          <a:bodyPr wrap="square">
            <a:spAutoFit/>
          </a:bodyPr>
          <a:lstStyle/>
          <a:p>
            <a:r>
              <a:rPr lang="en-US" sz="1867" dirty="0">
                <a:latin typeface="Calibri" panose="020F0502020204030204" pitchFamily="34" charset="0"/>
                <a:cs typeface="Calibri" panose="020F0502020204030204" pitchFamily="34" charset="0"/>
              </a:rPr>
              <a:t>Having defined PCFGs, the next question is the following: how do we derive a PCFG from a corpus? We will assume a set of training data, which is simply a set 9 of parse trees </a:t>
            </a:r>
            <a:r>
              <a:rPr lang="en-US" sz="1867" dirty="0">
                <a:solidFill>
                  <a:srgbClr val="FF0000"/>
                </a:solidFill>
                <a:latin typeface="Calibri" panose="020F0502020204030204" pitchFamily="34" charset="0"/>
                <a:cs typeface="Calibri" panose="020F0502020204030204" pitchFamily="34" charset="0"/>
              </a:rPr>
              <a:t>t1, t2, . . . , tm</a:t>
            </a:r>
            <a:endParaRPr lang="en-IN" sz="1867"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3337BF0-846B-492F-9BF2-73C3B5B25561}"/>
              </a:ext>
            </a:extLst>
          </p:cNvPr>
          <p:cNvSpPr txBox="1"/>
          <p:nvPr/>
        </p:nvSpPr>
        <p:spPr>
          <a:xfrm>
            <a:off x="954569" y="2133999"/>
            <a:ext cx="10326617" cy="523220"/>
          </a:xfrm>
          <a:prstGeom prst="rect">
            <a:avLst/>
          </a:prstGeom>
          <a:noFill/>
        </p:spPr>
        <p:txBody>
          <a:bodyPr wrap="square">
            <a:spAutoFit/>
          </a:bodyPr>
          <a:lstStyle/>
          <a:p>
            <a:r>
              <a:rPr lang="en-US" sz="1400" dirty="0">
                <a:latin typeface="Calibri" panose="020F0502020204030204" pitchFamily="34" charset="0"/>
                <a:cs typeface="Calibri" panose="020F0502020204030204" pitchFamily="34" charset="0"/>
              </a:rPr>
              <a:t>Each parse tree </a:t>
            </a:r>
            <a:r>
              <a:rPr lang="en-US" sz="1400" dirty="0" err="1">
                <a:latin typeface="Calibri" panose="020F0502020204030204" pitchFamily="34" charset="0"/>
                <a:cs typeface="Calibri" panose="020F0502020204030204" pitchFamily="34" charset="0"/>
              </a:rPr>
              <a:t>ti</a:t>
            </a:r>
            <a:r>
              <a:rPr lang="en-US" sz="1400" dirty="0">
                <a:latin typeface="Calibri" panose="020F0502020204030204" pitchFamily="34" charset="0"/>
                <a:cs typeface="Calibri" panose="020F0502020204030204" pitchFamily="34" charset="0"/>
              </a:rPr>
              <a:t> is a sequence of context-free rules: we assume that every parse tree in our corpus has the same symbol, S, at its root. We can then define a PCFG (N, Σ, S, R, q) as follows:</a:t>
            </a:r>
            <a:endParaRPr lang="en-IN" sz="1400" dirty="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4F908979-84A0-4DA3-8C58-2910DD3663A8}"/>
              </a:ext>
            </a:extLst>
          </p:cNvPr>
          <p:cNvPicPr>
            <a:picLocks noChangeAspect="1"/>
          </p:cNvPicPr>
          <p:nvPr/>
        </p:nvPicPr>
        <p:blipFill>
          <a:blip r:embed="rId2"/>
          <a:stretch>
            <a:fillRect/>
          </a:stretch>
        </p:blipFill>
        <p:spPr>
          <a:xfrm>
            <a:off x="1158211" y="3088744"/>
            <a:ext cx="5278960" cy="2846584"/>
          </a:xfrm>
          <a:prstGeom prst="rect">
            <a:avLst/>
          </a:prstGeom>
        </p:spPr>
      </p:pic>
      <p:sp>
        <p:nvSpPr>
          <p:cNvPr id="17" name="TextBox 16">
            <a:extLst>
              <a:ext uri="{FF2B5EF4-FFF2-40B4-BE49-F238E27FC236}">
                <a16:creationId xmlns:a16="http://schemas.microsoft.com/office/drawing/2014/main" id="{BB158C52-223A-46EC-9BEE-C298933CB0C0}"/>
              </a:ext>
            </a:extLst>
          </p:cNvPr>
          <p:cNvSpPr txBox="1"/>
          <p:nvPr/>
        </p:nvSpPr>
        <p:spPr>
          <a:xfrm>
            <a:off x="7155298" y="3360740"/>
            <a:ext cx="4247220" cy="830997"/>
          </a:xfrm>
          <a:prstGeom prst="rect">
            <a:avLst/>
          </a:prstGeom>
          <a:noFill/>
        </p:spPr>
        <p:txBody>
          <a:bodyPr wrap="square">
            <a:spAutoFit/>
          </a:bodyPr>
          <a:lstStyle/>
          <a:p>
            <a:r>
              <a:rPr lang="en-US" sz="1600" dirty="0"/>
              <a:t>For example, if the rule VP → Vt NP is seen 105 times in our corpus, and the non-terminal VP is seen 1000 times, then</a:t>
            </a:r>
            <a:endParaRPr lang="en-IN" sz="16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EA24D29-DCC8-4851-A01C-5D5E13B5D563}"/>
                  </a:ext>
                </a:extLst>
              </p:cNvPr>
              <p:cNvSpPr txBox="1"/>
              <p:nvPr/>
            </p:nvSpPr>
            <p:spPr>
              <a:xfrm>
                <a:off x="7155297" y="4555641"/>
                <a:ext cx="4125888" cy="55996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pl-PL" sz="1600" i="1" dirty="0">
                          <a:latin typeface="Cambria Math" panose="02040503050406030204" pitchFamily="18" charset="0"/>
                        </a:rPr>
                        <m:t>𝑞</m:t>
                      </m:r>
                      <m:d>
                        <m:dPr>
                          <m:ctrlPr>
                            <a:rPr lang="pl-PL" sz="1600" i="1" dirty="0">
                              <a:solidFill>
                                <a:srgbClr val="836967"/>
                              </a:solidFill>
                              <a:latin typeface="Cambria Math" panose="02040503050406030204" pitchFamily="18" charset="0"/>
                            </a:rPr>
                          </m:ctrlPr>
                        </m:dPr>
                        <m:e>
                          <m:r>
                            <m:rPr>
                              <m:sty m:val="p"/>
                            </m:rPr>
                            <a:rPr lang="en-US" sz="1600" dirty="0">
                              <a:solidFill>
                                <a:srgbClr val="836967"/>
                              </a:solidFill>
                              <a:latin typeface="Cambria Math" panose="02040503050406030204" pitchFamily="18" charset="0"/>
                            </a:rPr>
                            <m:t>VP</m:t>
                          </m:r>
                          <m:r>
                            <a:rPr lang="pl-PL" sz="1600" dirty="0">
                              <a:latin typeface="Cambria Math" panose="02040503050406030204" pitchFamily="18" charset="0"/>
                            </a:rPr>
                            <m:t>→</m:t>
                          </m:r>
                          <m:r>
                            <a:rPr lang="en-US" sz="1600" i="1" dirty="0">
                              <a:latin typeface="Cambria Math" panose="02040503050406030204" pitchFamily="18" charset="0"/>
                            </a:rPr>
                            <m:t>𝑉𝑃</m:t>
                          </m:r>
                          <m:r>
                            <a:rPr lang="en-US" sz="1600" i="1" dirty="0">
                              <a:latin typeface="Cambria Math" panose="02040503050406030204" pitchFamily="18" charset="0"/>
                            </a:rPr>
                            <m:t> </m:t>
                          </m:r>
                          <m:r>
                            <a:rPr lang="en-US" sz="1600" i="1" dirty="0">
                              <a:latin typeface="Cambria Math" panose="02040503050406030204" pitchFamily="18" charset="0"/>
                            </a:rPr>
                            <m:t>𝑁𝑃</m:t>
                          </m:r>
                        </m:e>
                      </m:d>
                      <m:r>
                        <a:rPr lang="pl-PL" sz="1600" dirty="0">
                          <a:latin typeface="Cambria Math" panose="02040503050406030204" pitchFamily="18" charset="0"/>
                        </a:rPr>
                        <m:t>=</m:t>
                      </m:r>
                      <m:f>
                        <m:fPr>
                          <m:ctrlPr>
                            <a:rPr lang="pl-PL" sz="1600" i="1" dirty="0">
                              <a:solidFill>
                                <a:srgbClr val="836967"/>
                              </a:solidFill>
                              <a:latin typeface="Cambria Math" panose="02040503050406030204" pitchFamily="18" charset="0"/>
                            </a:rPr>
                          </m:ctrlPr>
                        </m:fPr>
                        <m:num>
                          <m:r>
                            <a:rPr lang="pl-PL" sz="1600" dirty="0">
                              <a:latin typeface="Cambria Math" panose="02040503050406030204" pitchFamily="18" charset="0"/>
                            </a:rPr>
                            <m:t>105</m:t>
                          </m:r>
                        </m:num>
                        <m:den>
                          <m:r>
                            <a:rPr lang="pl-PL" sz="1600" dirty="0">
                              <a:latin typeface="Cambria Math" panose="02040503050406030204" pitchFamily="18" charset="0"/>
                            </a:rPr>
                            <m:t>1000</m:t>
                          </m:r>
                        </m:den>
                      </m:f>
                    </m:oMath>
                  </m:oMathPara>
                </a14:m>
                <a:endParaRPr lang="en-IN" sz="1600" dirty="0"/>
              </a:p>
            </p:txBody>
          </p:sp>
        </mc:Choice>
        <mc:Fallback xmlns="">
          <p:sp>
            <p:nvSpPr>
              <p:cNvPr id="19" name="TextBox 18">
                <a:extLst>
                  <a:ext uri="{FF2B5EF4-FFF2-40B4-BE49-F238E27FC236}">
                    <a16:creationId xmlns:a16="http://schemas.microsoft.com/office/drawing/2014/main" id="{EEA24D29-DCC8-4851-A01C-5D5E13B5D563}"/>
                  </a:ext>
                </a:extLst>
              </p:cNvPr>
              <p:cNvSpPr txBox="1">
                <a:spLocks noRot="1" noChangeAspect="1" noMove="1" noResize="1" noEditPoints="1" noAdjustHandles="1" noChangeArrowheads="1" noChangeShapeType="1" noTextEdit="1"/>
              </p:cNvSpPr>
              <p:nvPr/>
            </p:nvSpPr>
            <p:spPr>
              <a:xfrm>
                <a:off x="7155297" y="4555641"/>
                <a:ext cx="4125888" cy="55996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CEDDD6B-802D-4476-A049-7D36BFCB6C8C}"/>
                  </a:ext>
                </a:extLst>
              </p14:cNvPr>
              <p14:cNvContentPartPr/>
              <p14:nvPr/>
            </p14:nvContentPartPr>
            <p14:xfrm>
              <a:off x="59400" y="972000"/>
              <a:ext cx="11064600" cy="3274920"/>
            </p14:xfrm>
          </p:contentPart>
        </mc:Choice>
        <mc:Fallback>
          <p:pic>
            <p:nvPicPr>
              <p:cNvPr id="4" name="Ink 3">
                <a:extLst>
                  <a:ext uri="{FF2B5EF4-FFF2-40B4-BE49-F238E27FC236}">
                    <a16:creationId xmlns:a16="http://schemas.microsoft.com/office/drawing/2014/main" id="{9CEDDD6B-802D-4476-A049-7D36BFCB6C8C}"/>
                  </a:ext>
                </a:extLst>
              </p:cNvPr>
              <p:cNvPicPr/>
              <p:nvPr/>
            </p:nvPicPr>
            <p:blipFill>
              <a:blip r:embed="rId5"/>
              <a:stretch>
                <a:fillRect/>
              </a:stretch>
            </p:blipFill>
            <p:spPr>
              <a:xfrm>
                <a:off x="50040" y="962640"/>
                <a:ext cx="11083320" cy="3293640"/>
              </a:xfrm>
              <a:prstGeom prst="rect">
                <a:avLst/>
              </a:prstGeom>
            </p:spPr>
          </p:pic>
        </mc:Fallback>
      </mc:AlternateContent>
    </p:spTree>
    <p:extLst>
      <p:ext uri="{BB962C8B-B14F-4D97-AF65-F5344CB8AC3E}">
        <p14:creationId xmlns:p14="http://schemas.microsoft.com/office/powerpoint/2010/main" val="181122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25</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dirty="0"/>
              <a:t>(S</a:t>
            </a:r>
          </a:p>
          <a:p>
            <a:r>
              <a:rPr lang="en-US" sz="1600" dirty="0"/>
              <a:t>  (NP astronomer)</a:t>
            </a:r>
          </a:p>
          <a:p>
            <a:r>
              <a:rPr lang="en-US" sz="1600" dirty="0"/>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dirty="0"/>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0E9E2F5A-05DB-4B18-8EF3-2DFD9CB82401}"/>
                  </a:ext>
                </a:extLst>
              </p14:cNvPr>
              <p14:cNvContentPartPr/>
              <p14:nvPr/>
            </p14:nvContentPartPr>
            <p14:xfrm>
              <a:off x="392040" y="1247040"/>
              <a:ext cx="11014920" cy="4485240"/>
            </p14:xfrm>
          </p:contentPart>
        </mc:Choice>
        <mc:Fallback>
          <p:pic>
            <p:nvPicPr>
              <p:cNvPr id="2" name="Ink 1">
                <a:extLst>
                  <a:ext uri="{FF2B5EF4-FFF2-40B4-BE49-F238E27FC236}">
                    <a16:creationId xmlns:a16="http://schemas.microsoft.com/office/drawing/2014/main" id="{0E9E2F5A-05DB-4B18-8EF3-2DFD9CB82401}"/>
                  </a:ext>
                </a:extLst>
              </p:cNvPr>
              <p:cNvPicPr/>
              <p:nvPr/>
            </p:nvPicPr>
            <p:blipFill>
              <a:blip r:embed="rId7"/>
              <a:stretch>
                <a:fillRect/>
              </a:stretch>
            </p:blipFill>
            <p:spPr>
              <a:xfrm>
                <a:off x="382680" y="1237680"/>
                <a:ext cx="11033640" cy="4503960"/>
              </a:xfrm>
              <a:prstGeom prst="rect">
                <a:avLst/>
              </a:prstGeom>
            </p:spPr>
          </p:pic>
        </mc:Fallback>
      </mc:AlternateContent>
    </p:spTree>
    <p:extLst>
      <p:ext uri="{BB962C8B-B14F-4D97-AF65-F5344CB8AC3E}">
        <p14:creationId xmlns:p14="http://schemas.microsoft.com/office/powerpoint/2010/main" val="4270673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1" name="Google Shape;691;g5c117d537a_0_36"/>
          <p:cNvSpPr txBox="1">
            <a:spLocks noGrp="1"/>
          </p:cNvSpPr>
          <p:nvPr>
            <p:ph type="dt" idx="10"/>
          </p:nvPr>
        </p:nvSpPr>
        <p:spPr>
          <a:xfrm>
            <a:off x="850900" y="6356351"/>
            <a:ext cx="2743200" cy="365200"/>
          </a:xfrm>
          <a:prstGeom prst="rect">
            <a:avLst/>
          </a:prstGeom>
          <a:noFill/>
          <a:ln>
            <a:noFill/>
          </a:ln>
        </p:spPr>
        <p:txBody>
          <a:bodyPr spcFirstLastPara="1" vert="horz" wrap="square" lIns="121900" tIns="60933" rIns="121900" bIns="60933" rtlCol="0" anchor="ctr" anchorCtr="0">
            <a:noAutofit/>
          </a:bodyPr>
          <a:lstStyle/>
          <a:p>
            <a:r>
              <a:rPr lang="en-IN">
                <a:solidFill>
                  <a:srgbClr val="898989"/>
                </a:solidFill>
                <a:latin typeface="Proxima Nova"/>
                <a:ea typeface="Proxima Nova"/>
                <a:cs typeface="Proxima Nova"/>
                <a:sym typeface="Proxima Nova"/>
              </a:rPr>
              <a:t>23/05/19</a:t>
            </a:r>
            <a:endParaRPr>
              <a:solidFill>
                <a:srgbClr val="898989"/>
              </a:solidFill>
              <a:latin typeface="Proxima Nova"/>
              <a:ea typeface="Proxima Nova"/>
              <a:cs typeface="Proxima Nova"/>
              <a:sym typeface="Proxima Nova"/>
            </a:endParaRPr>
          </a:p>
        </p:txBody>
      </p:sp>
      <p:sp>
        <p:nvSpPr>
          <p:cNvPr id="692" name="Google Shape;692;g5c117d537a_0_36"/>
          <p:cNvSpPr txBox="1">
            <a:spLocks noGrp="1"/>
          </p:cNvSpPr>
          <p:nvPr>
            <p:ph type="sldNum" idx="12"/>
          </p:nvPr>
        </p:nvSpPr>
        <p:spPr>
          <a:xfrm>
            <a:off x="4074665" y="6367045"/>
            <a:ext cx="4100400" cy="365200"/>
          </a:xfrm>
          <a:prstGeom prst="rect">
            <a:avLst/>
          </a:prstGeom>
          <a:noFill/>
          <a:ln>
            <a:noFill/>
          </a:ln>
        </p:spPr>
        <p:txBody>
          <a:bodyPr spcFirstLastPara="1" vert="horz" wrap="square" lIns="121900" tIns="60933" rIns="121900" bIns="60933" rtlCol="0" anchor="ctr" anchorCtr="0">
            <a:noAutofit/>
          </a:bodyPr>
          <a:lstStyle/>
          <a:p>
            <a:pPr algn="ctr"/>
            <a:r>
              <a:rPr lang="en-IN">
                <a:solidFill>
                  <a:srgbClr val="898989"/>
                </a:solidFill>
              </a:rPr>
              <a:t>Footer</a:t>
            </a:r>
            <a:endParaRPr/>
          </a:p>
        </p:txBody>
      </p:sp>
      <p:sp>
        <p:nvSpPr>
          <p:cNvPr id="693" name="Google Shape;693;g5c117d537a_0_36"/>
          <p:cNvSpPr txBox="1">
            <a:spLocks noGrp="1"/>
          </p:cNvSpPr>
          <p:nvPr>
            <p:ph type="body" idx="1"/>
          </p:nvPr>
        </p:nvSpPr>
        <p:spPr>
          <a:xfrm>
            <a:off x="4285131" y="4669112"/>
            <a:ext cx="7140000" cy="1116000"/>
          </a:xfrm>
          <a:prstGeom prst="rect">
            <a:avLst/>
          </a:prstGeom>
          <a:noFill/>
          <a:ln>
            <a:noFill/>
          </a:ln>
        </p:spPr>
        <p:txBody>
          <a:bodyPr spcFirstLastPara="1" vert="horz" wrap="square" lIns="121900" tIns="60933" rIns="121900" bIns="60933" rtlCol="0" anchor="t" anchorCtr="0">
            <a:noAutofit/>
          </a:bodyPr>
          <a:lstStyle/>
          <a:p>
            <a:pPr marL="285741" indent="-285741">
              <a:spcBef>
                <a:spcPts val="0"/>
              </a:spcBef>
            </a:pPr>
            <a:r>
              <a:rPr lang="en-IN"/>
              <a:t>Practice in teams of 4 students</a:t>
            </a:r>
            <a:endParaRPr/>
          </a:p>
          <a:p>
            <a:pPr marL="285741" indent="-285741"/>
            <a:r>
              <a:rPr lang="en-IN"/>
              <a:t>Industry expert mentoring to learn better</a:t>
            </a:r>
            <a:endParaRPr/>
          </a:p>
          <a:p>
            <a:pPr marL="285741" indent="-285741"/>
            <a:r>
              <a:rPr lang="en-IN"/>
              <a:t>Get personalised feedback for improvements</a:t>
            </a:r>
            <a:endParaRPr/>
          </a:p>
        </p:txBody>
      </p:sp>
      <p:sp>
        <p:nvSpPr>
          <p:cNvPr id="694" name="Google Shape;694;g5c117d537a_0_36"/>
          <p:cNvSpPr txBox="1">
            <a:spLocks noGrp="1"/>
          </p:cNvSpPr>
          <p:nvPr>
            <p:ph type="sldNum" idx="4294967295"/>
          </p:nvPr>
        </p:nvSpPr>
        <p:spPr>
          <a:xfrm>
            <a:off x="8610600" y="6356351"/>
            <a:ext cx="2743200" cy="365125"/>
          </a:xfrm>
          <a:prstGeom prst="rect">
            <a:avLst/>
          </a:prstGeom>
          <a:noFill/>
          <a:ln>
            <a:noFill/>
          </a:ln>
        </p:spPr>
        <p:txBody>
          <a:bodyPr spcFirstLastPara="1" vert="horz" wrap="square" lIns="121920" tIns="60960" rIns="121920" bIns="60960" rtlCol="0" anchor="ctr" anchorCtr="0">
            <a:noAutofit/>
          </a:bodyPr>
          <a:lstStyle>
            <a:defPPr>
              <a:defRPr lang="en-US"/>
            </a:defPPr>
            <a:lvl1pPr marL="0" algn="r" defTabSz="609585" rtl="0" eaLnBrk="1" latinLnBrk="0" hangingPunct="1">
              <a:defRPr sz="1200" kern="1200">
                <a:solidFill>
                  <a:schemeClr val="tx1">
                    <a:tint val="75000"/>
                  </a:schemeClr>
                </a:solidFill>
                <a:latin typeface="Proxima Nova Rg" panose="02000506030000020004" pitchFamily="50" charset="0"/>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a:buSzPts val="900"/>
            </a:pPr>
            <a:fld id="{273EEA2F-D825-49D3-9C25-497F06EFD3F7}" type="slidenum">
              <a:rPr lang="en-IN" smtClean="0"/>
              <a:pPr>
                <a:buSzPts val="900"/>
              </a:pPr>
              <a:t>26</a:t>
            </a:fld>
            <a:endParaRPr>
              <a:solidFill>
                <a:srgbClr val="898989"/>
              </a:solidFill>
              <a:latin typeface="Proxima Nova"/>
              <a:ea typeface="Proxima Nova"/>
              <a:cs typeface="Proxima Nova"/>
              <a:sym typeface="Proxima Nova"/>
            </a:endParaRPr>
          </a:p>
        </p:txBody>
      </p:sp>
      <p:sp>
        <p:nvSpPr>
          <p:cNvPr id="695" name="Google Shape;695;g5c117d537a_0_36"/>
          <p:cNvSpPr/>
          <p:nvPr/>
        </p:nvSpPr>
        <p:spPr>
          <a:xfrm>
            <a:off x="0" y="0"/>
            <a:ext cx="12192000" cy="6858000"/>
          </a:xfrm>
          <a:prstGeom prst="rect">
            <a:avLst/>
          </a:prstGeom>
          <a:solidFill>
            <a:schemeClr val="lt1"/>
          </a:solid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6" name="Google Shape;696;g5c117d537a_0_36"/>
          <p:cNvSpPr/>
          <p:nvPr/>
        </p:nvSpPr>
        <p:spPr>
          <a:xfrm>
            <a:off x="0" y="0"/>
            <a:ext cx="12192000" cy="6858000"/>
          </a:xfrm>
          <a:prstGeom prst="rect">
            <a:avLst/>
          </a:prstGeom>
          <a:blipFill rotWithShape="1">
            <a:blip r:embed="rId3">
              <a:alphaModFix amt="21000"/>
            </a:blip>
            <a:stretch>
              <a:fillRect/>
            </a:stretch>
          </a:blipFill>
          <a:ln>
            <a:noFill/>
          </a:ln>
        </p:spPr>
        <p:txBody>
          <a:bodyPr spcFirstLastPara="1" wrap="square" lIns="121900" tIns="60933" rIns="121900" bIns="60933" anchor="ctr" anchorCtr="0">
            <a:noAutofit/>
          </a:bodyPr>
          <a:lstStyle/>
          <a:p>
            <a:pPr algn="ctr">
              <a:buClr>
                <a:srgbClr val="000000"/>
              </a:buClr>
              <a:buSzPts val="1800"/>
            </a:pPr>
            <a:endParaRPr sz="2400">
              <a:solidFill>
                <a:schemeClr val="lt1"/>
              </a:solidFill>
              <a:latin typeface="Calibri"/>
              <a:ea typeface="Calibri"/>
              <a:cs typeface="Calibri"/>
              <a:sym typeface="Calibri"/>
            </a:endParaRPr>
          </a:p>
        </p:txBody>
      </p:sp>
      <p:sp>
        <p:nvSpPr>
          <p:cNvPr id="697" name="Google Shape;697;g5c117d537a_0_36"/>
          <p:cNvSpPr/>
          <p:nvPr/>
        </p:nvSpPr>
        <p:spPr>
          <a:xfrm>
            <a:off x="-1" y="0"/>
            <a:ext cx="12192000" cy="6858000"/>
          </a:xfrm>
          <a:prstGeom prst="rect">
            <a:avLst/>
          </a:prstGeom>
          <a:blipFill rotWithShape="1">
            <a:blip r:embed="rId4">
              <a:alphaModFix amt="17000"/>
            </a:blip>
            <a:stretch>
              <a:fillRect/>
            </a:stretch>
          </a:blipFill>
          <a:ln>
            <a:noFill/>
          </a:ln>
        </p:spPr>
        <p:txBody>
          <a:bodyPr spcFirstLastPara="1" wrap="square" lIns="121900" tIns="60933" rIns="121900" bIns="60933" anchor="ctr" anchorCtr="0">
            <a:noAutofit/>
          </a:bodyPr>
          <a:lstStyle/>
          <a:p>
            <a:pPr algn="ctr">
              <a:buClr>
                <a:srgbClr val="000000"/>
              </a:buClr>
              <a:buSzPts val="1013"/>
            </a:pPr>
            <a:endParaRPr sz="1351">
              <a:solidFill>
                <a:schemeClr val="lt1"/>
              </a:solidFill>
              <a:latin typeface="Calibri"/>
              <a:ea typeface="Calibri"/>
              <a:cs typeface="Calibri"/>
              <a:sym typeface="Calibri"/>
            </a:endParaRPr>
          </a:p>
        </p:txBody>
      </p:sp>
      <p:sp>
        <p:nvSpPr>
          <p:cNvPr id="698" name="Google Shape;698;g5c117d537a_0_36"/>
          <p:cNvSpPr txBox="1"/>
          <p:nvPr/>
        </p:nvSpPr>
        <p:spPr>
          <a:xfrm>
            <a:off x="542047" y="228669"/>
            <a:ext cx="7324400" cy="879400"/>
          </a:xfrm>
          <a:prstGeom prst="rect">
            <a:avLst/>
          </a:prstGeom>
          <a:noFill/>
          <a:ln>
            <a:noFill/>
          </a:ln>
        </p:spPr>
        <p:txBody>
          <a:bodyPr spcFirstLastPara="1" wrap="square" lIns="91433" tIns="45700" rIns="91433" bIns="45700" anchor="ctr" anchorCtr="0">
            <a:noAutofit/>
          </a:bodyPr>
          <a:lstStyle/>
          <a:p>
            <a:pPr>
              <a:lnSpc>
                <a:spcPct val="90000"/>
              </a:lnSpc>
              <a:buClr>
                <a:srgbClr val="F5333F"/>
              </a:buClr>
              <a:buSzPts val="3600"/>
            </a:pPr>
            <a:r>
              <a:rPr lang="en-IN" sz="4800" dirty="0">
                <a:solidFill>
                  <a:srgbClr val="F5333F"/>
                </a:solidFill>
                <a:latin typeface="Proxima Nova"/>
                <a:ea typeface="Proxima Nova"/>
                <a:cs typeface="Proxima Nova"/>
                <a:sym typeface="Proxima Nova"/>
              </a:rPr>
              <a:t>Poll (Answer)</a:t>
            </a:r>
            <a:endParaRPr sz="4800" dirty="0">
              <a:solidFill>
                <a:srgbClr val="F5333F"/>
              </a:solidFill>
              <a:latin typeface="Proxima Nova"/>
              <a:ea typeface="Proxima Nova"/>
              <a:cs typeface="Proxima Nova"/>
              <a:sym typeface="Proxima Nova"/>
            </a:endParaRPr>
          </a:p>
        </p:txBody>
      </p:sp>
      <p:sp>
        <p:nvSpPr>
          <p:cNvPr id="699" name="Google Shape;699;g5c117d537a_0_36"/>
          <p:cNvSpPr txBox="1"/>
          <p:nvPr/>
        </p:nvSpPr>
        <p:spPr>
          <a:xfrm>
            <a:off x="850900" y="6356351"/>
            <a:ext cx="2743200" cy="365200"/>
          </a:xfrm>
          <a:prstGeom prst="rect">
            <a:avLst/>
          </a:prstGeom>
          <a:noFill/>
          <a:ln>
            <a:noFill/>
          </a:ln>
        </p:spPr>
        <p:txBody>
          <a:bodyPr spcFirstLastPara="1" wrap="square" lIns="121900" tIns="60933" rIns="121900" bIns="60933" anchor="ctr" anchorCtr="0">
            <a:noAutofit/>
          </a:bodyPr>
          <a:lstStyle/>
          <a:p>
            <a:pPr>
              <a:buClr>
                <a:srgbClr val="000000"/>
              </a:buClr>
              <a:buSzPts val="900"/>
            </a:pPr>
            <a:r>
              <a:rPr lang="en-IN" sz="1200">
                <a:solidFill>
                  <a:srgbClr val="FF0000"/>
                </a:solidFill>
                <a:latin typeface="Proxima Nova"/>
                <a:ea typeface="Proxima Nova"/>
                <a:cs typeface="Proxima Nova"/>
                <a:sym typeface="Proxima Nova"/>
              </a:rPr>
              <a:t>23/05/19</a:t>
            </a:r>
            <a:endParaRPr sz="1200">
              <a:solidFill>
                <a:srgbClr val="FF0000"/>
              </a:solidFill>
              <a:latin typeface="Proxima Nova"/>
              <a:ea typeface="Proxima Nova"/>
              <a:cs typeface="Proxima Nova"/>
              <a:sym typeface="Proxima Nova"/>
            </a:endParaRPr>
          </a:p>
        </p:txBody>
      </p:sp>
      <p:sp>
        <p:nvSpPr>
          <p:cNvPr id="700" name="Google Shape;700;g5c117d537a_0_36"/>
          <p:cNvSpPr txBox="1"/>
          <p:nvPr/>
        </p:nvSpPr>
        <p:spPr>
          <a:xfrm>
            <a:off x="8682565" y="6356351"/>
            <a:ext cx="2743200" cy="366000"/>
          </a:xfrm>
          <a:prstGeom prst="rect">
            <a:avLst/>
          </a:prstGeom>
          <a:noFill/>
          <a:ln>
            <a:noFill/>
          </a:ln>
        </p:spPr>
        <p:txBody>
          <a:bodyPr spcFirstLastPara="1" wrap="square" lIns="121900" tIns="60933" rIns="121900" bIns="60933" anchor="ctr" anchorCtr="0">
            <a:noAutofit/>
          </a:bodyPr>
          <a:lstStyle/>
          <a:p>
            <a:pPr algn="r">
              <a:buClr>
                <a:srgbClr val="000000"/>
              </a:buClr>
              <a:buSzPts val="900"/>
            </a:pPr>
            <a:r>
              <a:rPr lang="en-IN" sz="1200">
                <a:solidFill>
                  <a:srgbClr val="FF0000"/>
                </a:solidFill>
                <a:latin typeface="Proxima Nova"/>
                <a:ea typeface="Proxima Nova"/>
                <a:cs typeface="Proxima Nova"/>
                <a:sym typeface="Proxima Nova"/>
              </a:rPr>
              <a:t>11</a:t>
            </a:r>
            <a:endParaRPr sz="1867">
              <a:solidFill>
                <a:srgbClr val="000000"/>
              </a:solidFill>
              <a:latin typeface="Arial"/>
              <a:ea typeface="Arial"/>
              <a:cs typeface="Arial"/>
              <a:sym typeface="Arial"/>
            </a:endParaRPr>
          </a:p>
        </p:txBody>
      </p:sp>
      <p:pic>
        <p:nvPicPr>
          <p:cNvPr id="701" name="Google Shape;701;g5c117d537a_0_36"/>
          <p:cNvPicPr preferRelativeResize="0"/>
          <p:nvPr/>
        </p:nvPicPr>
        <p:blipFill rotWithShape="1">
          <a:blip r:embed="rId5">
            <a:alphaModFix/>
          </a:blip>
          <a:srcRect/>
          <a:stretch/>
        </p:blipFill>
        <p:spPr>
          <a:xfrm>
            <a:off x="10565113" y="276120"/>
            <a:ext cx="1084840" cy="289477"/>
          </a:xfrm>
          <a:prstGeom prst="rect">
            <a:avLst/>
          </a:prstGeom>
          <a:noFill/>
          <a:ln>
            <a:noFill/>
          </a:ln>
        </p:spPr>
      </p:pic>
      <p:sp>
        <p:nvSpPr>
          <p:cNvPr id="702" name="Google Shape;702;g5c117d537a_0_36"/>
          <p:cNvSpPr txBox="1"/>
          <p:nvPr/>
        </p:nvSpPr>
        <p:spPr>
          <a:xfrm>
            <a:off x="850901" y="1184558"/>
            <a:ext cx="10909953" cy="2531799"/>
          </a:xfrm>
          <a:prstGeom prst="rect">
            <a:avLst/>
          </a:prstGeom>
          <a:noFill/>
          <a:ln>
            <a:noFill/>
          </a:ln>
        </p:spPr>
        <p:txBody>
          <a:bodyPr spcFirstLastPara="1" wrap="square" lIns="121900" tIns="60933" rIns="121900" bIns="60933" anchor="t" anchorCtr="0">
            <a:noAutofit/>
          </a:bodyPr>
          <a:lstStyle/>
          <a:p>
            <a:r>
              <a:rPr lang="en-IN" sz="1867" dirty="0">
                <a:solidFill>
                  <a:schemeClr val="dk1"/>
                </a:solidFill>
                <a:latin typeface="Calibri"/>
                <a:ea typeface="Calibri"/>
                <a:cs typeface="Calibri"/>
                <a:sym typeface="Calibri"/>
              </a:rPr>
              <a:t>Given the Grammar which tree seems more probable ?</a:t>
            </a:r>
          </a:p>
          <a:p>
            <a:r>
              <a:rPr lang="en-IN" sz="1867" dirty="0">
                <a:solidFill>
                  <a:schemeClr val="dk1"/>
                </a:solidFill>
                <a:ea typeface="Calibri"/>
                <a:cs typeface="Calibri"/>
                <a:sym typeface="Calibri"/>
              </a:rPr>
              <a:t>    S -&gt; NP VP [1.0] </a:t>
            </a:r>
          </a:p>
          <a:p>
            <a:r>
              <a:rPr lang="en-IN" sz="1867" dirty="0">
                <a:solidFill>
                  <a:schemeClr val="dk1"/>
                </a:solidFill>
                <a:ea typeface="Calibri"/>
                <a:cs typeface="Calibri"/>
                <a:sym typeface="Calibri"/>
              </a:rPr>
              <a:t>    PP -&gt; P NP [1.0]</a:t>
            </a:r>
          </a:p>
          <a:p>
            <a:r>
              <a:rPr lang="en-IN" sz="1867" dirty="0">
                <a:solidFill>
                  <a:schemeClr val="dk1"/>
                </a:solidFill>
                <a:ea typeface="Calibri"/>
                <a:cs typeface="Calibri"/>
                <a:sym typeface="Calibri"/>
              </a:rPr>
              <a:t>    VP -&gt; V NP [0.9] | VP PP [0.1] </a:t>
            </a:r>
          </a:p>
          <a:p>
            <a:r>
              <a:rPr lang="en-IN" sz="1867" dirty="0">
                <a:solidFill>
                  <a:schemeClr val="dk1"/>
                </a:solidFill>
                <a:ea typeface="Calibri"/>
                <a:cs typeface="Calibri"/>
                <a:sym typeface="Calibri"/>
              </a:rPr>
              <a:t>    NP -&gt; NP PP [0.4] </a:t>
            </a:r>
          </a:p>
          <a:p>
            <a:r>
              <a:rPr lang="en-IN" sz="1867" dirty="0">
                <a:solidFill>
                  <a:schemeClr val="dk1"/>
                </a:solidFill>
                <a:ea typeface="Calibri"/>
                <a:cs typeface="Calibri"/>
                <a:sym typeface="Calibri"/>
              </a:rPr>
              <a:t>    P -&gt; 'with' [1.0]</a:t>
            </a:r>
          </a:p>
          <a:p>
            <a:r>
              <a:rPr lang="en-IN" sz="1867" dirty="0">
                <a:solidFill>
                  <a:schemeClr val="dk1"/>
                </a:solidFill>
                <a:ea typeface="Calibri"/>
                <a:cs typeface="Calibri"/>
                <a:sym typeface="Calibri"/>
              </a:rPr>
              <a:t>    V -&gt; 'saw' [1.0]</a:t>
            </a:r>
          </a:p>
          <a:p>
            <a:r>
              <a:rPr lang="en-IN" sz="1867" dirty="0">
                <a:solidFill>
                  <a:schemeClr val="dk1"/>
                </a:solidFill>
                <a:ea typeface="Calibri"/>
                <a:cs typeface="Calibri"/>
                <a:sym typeface="Calibri"/>
              </a:rPr>
              <a:t>    NP -&gt; 'astronomer' [0.1] | 'ears' [0.18] | 'saw' [0.04] | 'stars' [0.18] | 'telescope' [0.1]</a:t>
            </a:r>
            <a:endParaRPr lang="en-IN" sz="1867"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C0F30B06-1ED7-442F-98A1-A6984E4BE8B1}"/>
              </a:ext>
            </a:extLst>
          </p:cNvPr>
          <p:cNvSpPr/>
          <p:nvPr/>
        </p:nvSpPr>
        <p:spPr>
          <a:xfrm>
            <a:off x="1589780" y="3856707"/>
            <a:ext cx="7917237" cy="830997"/>
          </a:xfrm>
          <a:prstGeom prst="rect">
            <a:avLst/>
          </a:prstGeom>
        </p:spPr>
        <p:txBody>
          <a:bodyPr wrap="square">
            <a:spAutoFit/>
          </a:bodyPr>
          <a:lstStyle/>
          <a:p>
            <a:r>
              <a:rPr lang="en-US" sz="1600" b="1" dirty="0">
                <a:solidFill>
                  <a:srgbClr val="FF0000"/>
                </a:solidFill>
              </a:rPr>
              <a:t>(S</a:t>
            </a:r>
          </a:p>
          <a:p>
            <a:r>
              <a:rPr lang="en-US" sz="1600" b="1" dirty="0">
                <a:solidFill>
                  <a:srgbClr val="FF0000"/>
                </a:solidFill>
              </a:rPr>
              <a:t>  (NP astronomer)</a:t>
            </a:r>
          </a:p>
          <a:p>
            <a:r>
              <a:rPr lang="en-US" sz="1600" b="1" dirty="0">
                <a:solidFill>
                  <a:srgbClr val="FF0000"/>
                </a:solidFill>
              </a:rPr>
              <a:t>  (VP (V saw) (NP (NP stars) (PP (P with) (NP telescope)))))</a:t>
            </a:r>
          </a:p>
        </p:txBody>
      </p:sp>
      <p:sp>
        <p:nvSpPr>
          <p:cNvPr id="4" name="Rectangle 3">
            <a:extLst>
              <a:ext uri="{FF2B5EF4-FFF2-40B4-BE49-F238E27FC236}">
                <a16:creationId xmlns:a16="http://schemas.microsoft.com/office/drawing/2014/main" id="{752A277D-E551-4B8D-A448-9E84E6ADF12F}"/>
              </a:ext>
            </a:extLst>
          </p:cNvPr>
          <p:cNvSpPr/>
          <p:nvPr/>
        </p:nvSpPr>
        <p:spPr>
          <a:xfrm>
            <a:off x="1589780" y="4934032"/>
            <a:ext cx="6096000" cy="830997"/>
          </a:xfrm>
          <a:prstGeom prst="rect">
            <a:avLst/>
          </a:prstGeom>
        </p:spPr>
        <p:txBody>
          <a:bodyPr>
            <a:spAutoFit/>
          </a:bodyPr>
          <a:lstStyle/>
          <a:p>
            <a:r>
              <a:rPr lang="en-US" sz="1600" dirty="0"/>
              <a:t>(S</a:t>
            </a:r>
          </a:p>
          <a:p>
            <a:r>
              <a:rPr lang="en-US" sz="1600" dirty="0"/>
              <a:t>  (NP astronomer)</a:t>
            </a:r>
          </a:p>
          <a:p>
            <a:r>
              <a:rPr lang="en-US" sz="1600" dirty="0"/>
              <a:t>  (VP (VP (V saw) (NP stars)) (PP (P with) (NP telescope))))</a:t>
            </a:r>
            <a:endParaRPr lang="en-IN" sz="1600" dirty="0"/>
          </a:p>
        </p:txBody>
      </p:sp>
      <p:sp>
        <p:nvSpPr>
          <p:cNvPr id="5" name="TextBox 4">
            <a:extLst>
              <a:ext uri="{FF2B5EF4-FFF2-40B4-BE49-F238E27FC236}">
                <a16:creationId xmlns:a16="http://schemas.microsoft.com/office/drawing/2014/main" id="{172ED43D-234F-4B37-97B1-A7BC523FE576}"/>
              </a:ext>
            </a:extLst>
          </p:cNvPr>
          <p:cNvSpPr txBox="1"/>
          <p:nvPr/>
        </p:nvSpPr>
        <p:spPr>
          <a:xfrm>
            <a:off x="1016903" y="4064120"/>
            <a:ext cx="572877" cy="461665"/>
          </a:xfrm>
          <a:prstGeom prst="rect">
            <a:avLst/>
          </a:prstGeom>
          <a:noFill/>
        </p:spPr>
        <p:txBody>
          <a:bodyPr wrap="square" rtlCol="0">
            <a:spAutoFit/>
          </a:bodyPr>
          <a:lstStyle/>
          <a:p>
            <a:r>
              <a:rPr lang="en-IN" sz="2400" b="1" dirty="0">
                <a:solidFill>
                  <a:srgbClr val="FF0000"/>
                </a:solidFill>
              </a:rPr>
              <a:t>A</a:t>
            </a:r>
          </a:p>
        </p:txBody>
      </p:sp>
      <p:sp>
        <p:nvSpPr>
          <p:cNvPr id="19" name="TextBox 18">
            <a:extLst>
              <a:ext uri="{FF2B5EF4-FFF2-40B4-BE49-F238E27FC236}">
                <a16:creationId xmlns:a16="http://schemas.microsoft.com/office/drawing/2014/main" id="{0065FED7-602C-42B1-A757-DD041B17E206}"/>
              </a:ext>
            </a:extLst>
          </p:cNvPr>
          <p:cNvSpPr txBox="1"/>
          <p:nvPr/>
        </p:nvSpPr>
        <p:spPr>
          <a:xfrm>
            <a:off x="1016903" y="5083056"/>
            <a:ext cx="572877" cy="461665"/>
          </a:xfrm>
          <a:prstGeom prst="rect">
            <a:avLst/>
          </a:prstGeom>
          <a:noFill/>
        </p:spPr>
        <p:txBody>
          <a:bodyPr wrap="square" rtlCol="0">
            <a:spAutoFit/>
          </a:bodyPr>
          <a:lstStyle/>
          <a:p>
            <a:r>
              <a:rPr lang="en-IN" sz="2400" dirty="0"/>
              <a:t>B</a:t>
            </a:r>
          </a:p>
        </p:txBody>
      </p:sp>
      <p:sp>
        <p:nvSpPr>
          <p:cNvPr id="6" name="Rectangle 5">
            <a:extLst>
              <a:ext uri="{FF2B5EF4-FFF2-40B4-BE49-F238E27FC236}">
                <a16:creationId xmlns:a16="http://schemas.microsoft.com/office/drawing/2014/main" id="{FD5D760E-BDC1-4953-B957-5C97CB90A492}"/>
              </a:ext>
            </a:extLst>
          </p:cNvPr>
          <p:cNvSpPr/>
          <p:nvPr/>
        </p:nvSpPr>
        <p:spPr>
          <a:xfrm>
            <a:off x="8062443" y="4131925"/>
            <a:ext cx="2140330" cy="461665"/>
          </a:xfrm>
          <a:prstGeom prst="rect">
            <a:avLst/>
          </a:prstGeom>
        </p:spPr>
        <p:txBody>
          <a:bodyPr wrap="none">
            <a:spAutoFit/>
          </a:bodyPr>
          <a:lstStyle/>
          <a:p>
            <a:r>
              <a:rPr lang="en-IN" sz="2400" b="1" dirty="0">
                <a:solidFill>
                  <a:srgbClr val="FF0000"/>
                </a:solidFill>
              </a:rPr>
              <a:t>( P = 0.000648 )</a:t>
            </a:r>
          </a:p>
        </p:txBody>
      </p:sp>
      <p:sp>
        <p:nvSpPr>
          <p:cNvPr id="8" name="Rectangle 7">
            <a:extLst>
              <a:ext uri="{FF2B5EF4-FFF2-40B4-BE49-F238E27FC236}">
                <a16:creationId xmlns:a16="http://schemas.microsoft.com/office/drawing/2014/main" id="{D1E56563-0217-4F39-9785-9F2DA1EBA854}"/>
              </a:ext>
            </a:extLst>
          </p:cNvPr>
          <p:cNvSpPr/>
          <p:nvPr/>
        </p:nvSpPr>
        <p:spPr>
          <a:xfrm>
            <a:off x="8062443" y="5250084"/>
            <a:ext cx="2124299" cy="461665"/>
          </a:xfrm>
          <a:prstGeom prst="rect">
            <a:avLst/>
          </a:prstGeom>
        </p:spPr>
        <p:txBody>
          <a:bodyPr wrap="none">
            <a:spAutoFit/>
          </a:bodyPr>
          <a:lstStyle/>
          <a:p>
            <a:r>
              <a:rPr lang="en-IN" sz="2400" dirty="0"/>
              <a:t>( P = 0.000162 )</a:t>
            </a:r>
          </a:p>
        </p:txBody>
      </p:sp>
      <mc:AlternateContent xmlns:mc="http://schemas.openxmlformats.org/markup-compatibility/2006">
        <mc:Choice xmlns:p14="http://schemas.microsoft.com/office/powerpoint/2010/main" Requires="p14">
          <p:contentPart p14:bwMode="auto" r:id="rId6">
            <p14:nvContentPartPr>
              <p14:cNvPr id="2" name="Ink 1">
                <a:extLst>
                  <a:ext uri="{FF2B5EF4-FFF2-40B4-BE49-F238E27FC236}">
                    <a16:creationId xmlns:a16="http://schemas.microsoft.com/office/drawing/2014/main" id="{1A9CEF1B-9989-4FB1-B81D-2F0FFE33978A}"/>
                  </a:ext>
                </a:extLst>
              </p14:cNvPr>
              <p14:cNvContentPartPr/>
              <p14:nvPr/>
            </p14:nvContentPartPr>
            <p14:xfrm>
              <a:off x="888120" y="4199400"/>
              <a:ext cx="628200" cy="289800"/>
            </p14:xfrm>
          </p:contentPart>
        </mc:Choice>
        <mc:Fallback>
          <p:pic>
            <p:nvPicPr>
              <p:cNvPr id="2" name="Ink 1">
                <a:extLst>
                  <a:ext uri="{FF2B5EF4-FFF2-40B4-BE49-F238E27FC236}">
                    <a16:creationId xmlns:a16="http://schemas.microsoft.com/office/drawing/2014/main" id="{1A9CEF1B-9989-4FB1-B81D-2F0FFE33978A}"/>
                  </a:ext>
                </a:extLst>
              </p:cNvPr>
              <p:cNvPicPr/>
              <p:nvPr/>
            </p:nvPicPr>
            <p:blipFill>
              <a:blip r:embed="rId7"/>
              <a:stretch>
                <a:fillRect/>
              </a:stretch>
            </p:blipFill>
            <p:spPr>
              <a:xfrm>
                <a:off x="878760" y="4190040"/>
                <a:ext cx="646920" cy="308520"/>
              </a:xfrm>
              <a:prstGeom prst="rect">
                <a:avLst/>
              </a:prstGeom>
            </p:spPr>
          </p:pic>
        </mc:Fallback>
      </mc:AlternateContent>
    </p:spTree>
    <p:extLst>
      <p:ext uri="{BB962C8B-B14F-4D97-AF65-F5344CB8AC3E}">
        <p14:creationId xmlns:p14="http://schemas.microsoft.com/office/powerpoint/2010/main" val="2383208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482E2F-DF28-4155-A0E3-47C373B2A9AC}"/>
              </a:ext>
            </a:extLst>
          </p:cNvPr>
          <p:cNvSpPr>
            <a:spLocks noGrp="1"/>
          </p:cNvSpPr>
          <p:nvPr>
            <p:ph type="dt" sz="half" idx="10"/>
          </p:nvPr>
        </p:nvSpPr>
        <p:spPr/>
        <p:txBody>
          <a:bodyPr/>
          <a:lstStyle/>
          <a:p>
            <a:fld id="{24A60580-2B70-6940-B3F0-E4F8AB7AA3B6}" type="datetime1">
              <a:rPr lang="en-IN" smtClean="0"/>
              <a:t>26-03-2022</a:t>
            </a:fld>
            <a:endParaRPr lang="en-IN"/>
          </a:p>
        </p:txBody>
      </p:sp>
      <p:sp>
        <p:nvSpPr>
          <p:cNvPr id="3" name="Slide Number Placeholder 2">
            <a:extLst>
              <a:ext uri="{FF2B5EF4-FFF2-40B4-BE49-F238E27FC236}">
                <a16:creationId xmlns:a16="http://schemas.microsoft.com/office/drawing/2014/main" id="{7F3B1DD4-DA6E-4CFD-8051-9111424B195D}"/>
              </a:ext>
            </a:extLst>
          </p:cNvPr>
          <p:cNvSpPr>
            <a:spLocks noGrp="1"/>
          </p:cNvSpPr>
          <p:nvPr>
            <p:ph type="sldNum" sz="quarter" idx="12"/>
          </p:nvPr>
        </p:nvSpPr>
        <p:spPr/>
        <p:txBody>
          <a:bodyPr/>
          <a:lstStyle/>
          <a:p>
            <a:fld id="{273EEA2F-D825-49D3-9C25-497F06EFD3F7}" type="slidenum">
              <a:rPr lang="en-IN" smtClean="0"/>
              <a:t>27</a:t>
            </a:fld>
            <a:endParaRPr lang="en-IN"/>
          </a:p>
        </p:txBody>
      </p:sp>
      <p:sp>
        <p:nvSpPr>
          <p:cNvPr id="4" name="Title 3">
            <a:extLst>
              <a:ext uri="{FF2B5EF4-FFF2-40B4-BE49-F238E27FC236}">
                <a16:creationId xmlns:a16="http://schemas.microsoft.com/office/drawing/2014/main" id="{824CA186-200E-4E5E-934D-02249711987F}"/>
              </a:ext>
            </a:extLst>
          </p:cNvPr>
          <p:cNvSpPr>
            <a:spLocks noGrp="1"/>
          </p:cNvSpPr>
          <p:nvPr>
            <p:ph type="title"/>
          </p:nvPr>
        </p:nvSpPr>
        <p:spPr/>
        <p:txBody>
          <a:bodyPr/>
          <a:lstStyle/>
          <a:p>
            <a:r>
              <a:rPr lang="en-IN" dirty="0"/>
              <a:t>Chomsky Normal Form</a:t>
            </a:r>
          </a:p>
        </p:txBody>
      </p:sp>
      <p:sp>
        <p:nvSpPr>
          <p:cNvPr id="6" name="Rectangle 5">
            <a:extLst>
              <a:ext uri="{FF2B5EF4-FFF2-40B4-BE49-F238E27FC236}">
                <a16:creationId xmlns:a16="http://schemas.microsoft.com/office/drawing/2014/main" id="{399B0528-FC37-4462-875F-91C6A50C5A28}"/>
              </a:ext>
            </a:extLst>
          </p:cNvPr>
          <p:cNvSpPr/>
          <p:nvPr/>
        </p:nvSpPr>
        <p:spPr>
          <a:xfrm>
            <a:off x="701040" y="1082332"/>
            <a:ext cx="10515600" cy="1015663"/>
          </a:xfrm>
          <a:prstGeom prst="rect">
            <a:avLst/>
          </a:prstGeom>
        </p:spPr>
        <p:txBody>
          <a:bodyPr wrap="square">
            <a:spAutoFit/>
          </a:bodyPr>
          <a:lstStyle/>
          <a:p>
            <a:pPr algn="ctr"/>
            <a:r>
              <a:rPr lang="en-US" sz="2000" dirty="0"/>
              <a:t>Chomsky Normal Form. A grammar where every production is either of the form </a:t>
            </a:r>
          </a:p>
          <a:p>
            <a:pPr algn="ctr"/>
            <a:r>
              <a:rPr lang="en-US" sz="2000" dirty="0">
                <a:solidFill>
                  <a:srgbClr val="FF0000"/>
                </a:solidFill>
              </a:rPr>
              <a:t>A → BC (can’t be S) or  A → c </a:t>
            </a:r>
          </a:p>
          <a:p>
            <a:pPr algn="ctr"/>
            <a:r>
              <a:rPr lang="en-US" sz="2000" dirty="0"/>
              <a:t>(where A, B, C are arbitrary variables and c an arbitrary symbol).</a:t>
            </a:r>
            <a:endParaRPr lang="en-IN" sz="2000" dirty="0"/>
          </a:p>
        </p:txBody>
      </p:sp>
      <p:sp>
        <p:nvSpPr>
          <p:cNvPr id="7" name="Rectangle 6">
            <a:extLst>
              <a:ext uri="{FF2B5EF4-FFF2-40B4-BE49-F238E27FC236}">
                <a16:creationId xmlns:a16="http://schemas.microsoft.com/office/drawing/2014/main" id="{57BAD03F-5115-4E0D-8AB8-E638F79356C5}"/>
              </a:ext>
            </a:extLst>
          </p:cNvPr>
          <p:cNvSpPr/>
          <p:nvPr/>
        </p:nvSpPr>
        <p:spPr>
          <a:xfrm>
            <a:off x="422239" y="2243783"/>
            <a:ext cx="11099201" cy="369332"/>
          </a:xfrm>
          <a:prstGeom prst="rect">
            <a:avLst/>
          </a:prstGeom>
        </p:spPr>
        <p:txBody>
          <a:bodyPr wrap="square">
            <a:spAutoFit/>
          </a:bodyPr>
          <a:lstStyle/>
          <a:p>
            <a:r>
              <a:rPr lang="en-US" dirty="0">
                <a:solidFill>
                  <a:srgbClr val="FF0000"/>
                </a:solidFill>
              </a:rPr>
              <a:t>The key advantage is that in Chomsky Normal Form, every derivation of a string of n letters has exactly 2n − 1 steps</a:t>
            </a:r>
            <a:endParaRPr lang="en-IN" dirty="0">
              <a:solidFill>
                <a:srgbClr val="FF0000"/>
              </a:solidFill>
            </a:endParaRPr>
          </a:p>
        </p:txBody>
      </p:sp>
      <p:sp>
        <p:nvSpPr>
          <p:cNvPr id="8" name="Rectangle 7">
            <a:extLst>
              <a:ext uri="{FF2B5EF4-FFF2-40B4-BE49-F238E27FC236}">
                <a16:creationId xmlns:a16="http://schemas.microsoft.com/office/drawing/2014/main" id="{D221C988-7F10-4636-BAF9-053BFD2A57CD}"/>
              </a:ext>
            </a:extLst>
          </p:cNvPr>
          <p:cNvSpPr/>
          <p:nvPr/>
        </p:nvSpPr>
        <p:spPr>
          <a:xfrm>
            <a:off x="838200" y="5807358"/>
            <a:ext cx="5049203" cy="369332"/>
          </a:xfrm>
          <a:prstGeom prst="rect">
            <a:avLst/>
          </a:prstGeom>
        </p:spPr>
        <p:txBody>
          <a:bodyPr wrap="none">
            <a:spAutoFit/>
          </a:bodyPr>
          <a:lstStyle/>
          <a:p>
            <a:r>
              <a:rPr lang="en-IN" dirty="0">
                <a:hlinkClick r:id="rId2"/>
              </a:rPr>
              <a:t>https://www.cs.bgu.ac.il/~auto202/wiki.files/9a.pdf</a:t>
            </a:r>
            <a:endParaRPr lang="en-IN" dirty="0"/>
          </a:p>
        </p:txBody>
      </p:sp>
      <p:sp>
        <p:nvSpPr>
          <p:cNvPr id="12" name="Rectangle 11">
            <a:extLst>
              <a:ext uri="{FF2B5EF4-FFF2-40B4-BE49-F238E27FC236}">
                <a16:creationId xmlns:a16="http://schemas.microsoft.com/office/drawing/2014/main" id="{C3C435E4-8C83-4E72-9543-9AC165ABB663}"/>
              </a:ext>
            </a:extLst>
          </p:cNvPr>
          <p:cNvSpPr/>
          <p:nvPr/>
        </p:nvSpPr>
        <p:spPr>
          <a:xfrm>
            <a:off x="2428971" y="3044952"/>
            <a:ext cx="7334058" cy="2031325"/>
          </a:xfrm>
          <a:prstGeom prst="rect">
            <a:avLst/>
          </a:prstGeom>
        </p:spPr>
        <p:txBody>
          <a:bodyPr wrap="square">
            <a:spAutoFit/>
          </a:bodyPr>
          <a:lstStyle/>
          <a:p>
            <a:r>
              <a:rPr lang="en-US" sz="1400" dirty="0"/>
              <a:t>Let n be the length of a string. We start with the (non-terminal) symbol S which has length n=1.</a:t>
            </a:r>
          </a:p>
          <a:p>
            <a:pPr algn="ctr"/>
            <a:endParaRPr lang="en-US" sz="1400" dirty="0"/>
          </a:p>
          <a:p>
            <a:r>
              <a:rPr lang="en-US" sz="1400" dirty="0"/>
              <a:t>Using n−1 rules of form (non−terminal)→(non−terminal)(non−terminal) we can construct a string containing n non-terminal symbols.</a:t>
            </a:r>
          </a:p>
          <a:p>
            <a:pPr algn="ctr"/>
            <a:endParaRPr lang="en-US" sz="1400" dirty="0"/>
          </a:p>
          <a:p>
            <a:r>
              <a:rPr lang="en-US" sz="1400" dirty="0"/>
              <a:t>Then on each non-terminal symbol of said string of length n we apply a rule of form (non−terminal)→(terminal). i.e. we apply n rules.</a:t>
            </a:r>
          </a:p>
          <a:p>
            <a:pPr algn="ctr"/>
            <a:endParaRPr lang="en-US" sz="1400" dirty="0"/>
          </a:p>
          <a:p>
            <a:pPr algn="ctr"/>
            <a:r>
              <a:rPr lang="en-US" sz="1400" dirty="0"/>
              <a:t>In total we will have applied n−1+n=2n−1 rules.</a:t>
            </a:r>
            <a:endParaRPr lang="en-IN" sz="1400" dirty="0"/>
          </a:p>
        </p:txBody>
      </p:sp>
      <p:sp>
        <p:nvSpPr>
          <p:cNvPr id="15" name="Rectangle 14">
            <a:extLst>
              <a:ext uri="{FF2B5EF4-FFF2-40B4-BE49-F238E27FC236}">
                <a16:creationId xmlns:a16="http://schemas.microsoft.com/office/drawing/2014/main" id="{C13D3538-A487-40BE-BAE7-C19DBA8AD61C}"/>
              </a:ext>
            </a:extLst>
          </p:cNvPr>
          <p:cNvSpPr/>
          <p:nvPr/>
        </p:nvSpPr>
        <p:spPr>
          <a:xfrm>
            <a:off x="6416871" y="5802704"/>
            <a:ext cx="4936929" cy="369332"/>
          </a:xfrm>
          <a:prstGeom prst="rect">
            <a:avLst/>
          </a:prstGeom>
        </p:spPr>
        <p:txBody>
          <a:bodyPr wrap="none">
            <a:spAutoFit/>
          </a:bodyPr>
          <a:lstStyle/>
          <a:p>
            <a:r>
              <a:rPr lang="en-IN" dirty="0">
                <a:hlinkClick r:id="rId3"/>
              </a:rPr>
              <a:t>https://www.youtube.com/watch?v=IiCbNhHwsws</a:t>
            </a:r>
            <a:endParaRPr lang="en-IN" dirty="0"/>
          </a:p>
        </p:txBody>
      </p:sp>
      <p:sp>
        <p:nvSpPr>
          <p:cNvPr id="18" name="TextBox 17">
            <a:extLst>
              <a:ext uri="{FF2B5EF4-FFF2-40B4-BE49-F238E27FC236}">
                <a16:creationId xmlns:a16="http://schemas.microsoft.com/office/drawing/2014/main" id="{4087E809-5902-4CCB-AE93-71144E79F531}"/>
              </a:ext>
            </a:extLst>
          </p:cNvPr>
          <p:cNvSpPr txBox="1"/>
          <p:nvPr/>
        </p:nvSpPr>
        <p:spPr>
          <a:xfrm>
            <a:off x="422239" y="5443032"/>
            <a:ext cx="2316480" cy="369332"/>
          </a:xfrm>
          <a:prstGeom prst="rect">
            <a:avLst/>
          </a:prstGeom>
          <a:noFill/>
        </p:spPr>
        <p:txBody>
          <a:bodyPr wrap="square" rtlCol="0">
            <a:spAutoFit/>
          </a:bodyPr>
          <a:lstStyle/>
          <a:p>
            <a:r>
              <a:rPr lang="en-US" dirty="0">
                <a:solidFill>
                  <a:srgbClr val="FF0000"/>
                </a:solidFill>
              </a:rPr>
              <a:t>Practice :</a:t>
            </a:r>
            <a:endParaRPr lang="en-IN" dirty="0">
              <a:solidFill>
                <a:srgbClr val="FF0000"/>
              </a:solidFill>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73CCD1B-AC3F-4FE1-8399-299F2A5F237C}"/>
                  </a:ext>
                </a:extLst>
              </p14:cNvPr>
              <p14:cNvContentPartPr/>
              <p14:nvPr/>
            </p14:nvContentPartPr>
            <p14:xfrm>
              <a:off x="974520" y="1203120"/>
              <a:ext cx="10319400" cy="3867120"/>
            </p14:xfrm>
          </p:contentPart>
        </mc:Choice>
        <mc:Fallback>
          <p:pic>
            <p:nvPicPr>
              <p:cNvPr id="5" name="Ink 4">
                <a:extLst>
                  <a:ext uri="{FF2B5EF4-FFF2-40B4-BE49-F238E27FC236}">
                    <a16:creationId xmlns:a16="http://schemas.microsoft.com/office/drawing/2014/main" id="{B73CCD1B-AC3F-4FE1-8399-299F2A5F237C}"/>
                  </a:ext>
                </a:extLst>
              </p:cNvPr>
              <p:cNvPicPr/>
              <p:nvPr/>
            </p:nvPicPr>
            <p:blipFill>
              <a:blip r:embed="rId5"/>
              <a:stretch>
                <a:fillRect/>
              </a:stretch>
            </p:blipFill>
            <p:spPr>
              <a:xfrm>
                <a:off x="965160" y="1193760"/>
                <a:ext cx="10338120" cy="3885840"/>
              </a:xfrm>
              <a:prstGeom prst="rect">
                <a:avLst/>
              </a:prstGeom>
            </p:spPr>
          </p:pic>
        </mc:Fallback>
      </mc:AlternateContent>
    </p:spTree>
    <p:extLst>
      <p:ext uri="{BB962C8B-B14F-4D97-AF65-F5344CB8AC3E}">
        <p14:creationId xmlns:p14="http://schemas.microsoft.com/office/powerpoint/2010/main" val="3030147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18185" y="1162308"/>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constituency parse </a:t>
            </a:r>
            <a:r>
              <a:rPr lang="en-IN" dirty="0">
                <a:solidFill>
                  <a:srgbClr val="333333"/>
                </a:solidFill>
                <a:latin typeface="Gill Sans MT" panose="020B0502020104020203" pitchFamily="34" charset="0"/>
              </a:rPr>
              <a:t>tree breaks a text into </a:t>
            </a:r>
            <a:r>
              <a:rPr lang="en-IN" b="1" dirty="0">
                <a:solidFill>
                  <a:srgbClr val="333333"/>
                </a:solidFill>
                <a:latin typeface="Gill Sans MT" panose="020B0502020104020203" pitchFamily="34" charset="0"/>
              </a:rPr>
              <a:t>sub-phrases</a:t>
            </a:r>
            <a:r>
              <a:rPr lang="en-IN" dirty="0">
                <a:solidFill>
                  <a:srgbClr val="333333"/>
                </a:solidFill>
                <a:latin typeface="Gill Sans MT" panose="020B0502020104020203" pitchFamily="34" charset="0"/>
              </a:rPr>
              <a:t>. Non-terminals in the tree are types of phrases, the terminals are the words in the sentence, and the edges are unlabelled. </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For a simple sentence "John sees Bill", a constituency parse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F43665B5-27C5-4C4B-9DD7-A30A9F0B68B9}"/>
              </a:ext>
            </a:extLst>
          </p:cNvPr>
          <p:cNvPicPr>
            <a:picLocks noChangeAspect="1"/>
          </p:cNvPicPr>
          <p:nvPr/>
        </p:nvPicPr>
        <p:blipFill>
          <a:blip r:embed="rId2"/>
          <a:stretch>
            <a:fillRect/>
          </a:stretch>
        </p:blipFill>
        <p:spPr>
          <a:xfrm>
            <a:off x="3590925" y="2727555"/>
            <a:ext cx="5010150" cy="2667000"/>
          </a:xfrm>
          <a:prstGeom prst="rect">
            <a:avLst/>
          </a:prstGeom>
        </p:spPr>
      </p:pic>
      <p:sp>
        <p:nvSpPr>
          <p:cNvPr id="10" name="Rectangle 9">
            <a:extLst>
              <a:ext uri="{FF2B5EF4-FFF2-40B4-BE49-F238E27FC236}">
                <a16:creationId xmlns:a16="http://schemas.microsoft.com/office/drawing/2014/main" id="{6C40AA3C-BD64-4FE8-8C0E-3E8A3E59F356}"/>
              </a:ext>
            </a:extLst>
          </p:cNvPr>
          <p:cNvSpPr/>
          <p:nvPr/>
        </p:nvSpPr>
        <p:spPr>
          <a:xfrm>
            <a:off x="968326" y="5567004"/>
            <a:ext cx="10255348" cy="923330"/>
          </a:xfrm>
          <a:prstGeom prst="rect">
            <a:avLst/>
          </a:prstGeom>
        </p:spPr>
        <p:txBody>
          <a:bodyPr wrap="square">
            <a:spAutoFit/>
          </a:bodyPr>
          <a:lstStyle/>
          <a:p>
            <a:r>
              <a:rPr lang="en-IN" dirty="0">
                <a:solidFill>
                  <a:srgbClr val="333333"/>
                </a:solidFill>
                <a:latin typeface="Gill Sans MT" panose="020B0502020104020203" pitchFamily="34" charset="0"/>
              </a:rPr>
              <a:t>In fact, one of the good ways is to always parse the sentence with the constituency parser, and then, if needed, it performs a deterministic (rule-based) transformation on the constituency parse tree to convert it into a dependency tree.</a:t>
            </a:r>
            <a:endParaRPr lang="en-US" dirty="0">
              <a:solidFill>
                <a:srgbClr val="4472C4">
                  <a:lumMod val="75000"/>
                </a:srgbClr>
              </a:solidFill>
              <a:latin typeface="Gill Sans MT" panose="020B0502020104020203" pitchFamily="34" charset="0"/>
            </a:endParaRPr>
          </a:p>
        </p:txBody>
      </p:sp>
      <p:sp>
        <p:nvSpPr>
          <p:cNvPr id="8" name="Title 7">
            <a:extLst>
              <a:ext uri="{FF2B5EF4-FFF2-40B4-BE49-F238E27FC236}">
                <a16:creationId xmlns:a16="http://schemas.microsoft.com/office/drawing/2014/main" id="{3EA5DFBF-26B6-49C6-803A-D57FACA5E9E7}"/>
              </a:ext>
            </a:extLst>
          </p:cNvPr>
          <p:cNvSpPr>
            <a:spLocks noGrp="1"/>
          </p:cNvSpPr>
          <p:nvPr>
            <p:ph type="title"/>
          </p:nvPr>
        </p:nvSpPr>
        <p:spPr>
          <a:xfrm>
            <a:off x="422238" y="162622"/>
            <a:ext cx="6977367" cy="510085"/>
          </a:xfrm>
        </p:spPr>
        <p:txBody>
          <a:bodyPr/>
          <a:lstStyle/>
          <a:p>
            <a:r>
              <a:rPr lang="en-IN" dirty="0"/>
              <a:t>CONSTITUENCY PARSING</a:t>
            </a:r>
          </a:p>
        </p:txBody>
      </p:sp>
    </p:spTree>
    <p:extLst>
      <p:ext uri="{BB962C8B-B14F-4D97-AF65-F5344CB8AC3E}">
        <p14:creationId xmlns:p14="http://schemas.microsoft.com/office/powerpoint/2010/main" val="1528366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618185" y="1288983"/>
            <a:ext cx="10959921" cy="1200329"/>
          </a:xfrm>
          <a:prstGeom prst="rect">
            <a:avLst/>
          </a:prstGeom>
        </p:spPr>
        <p:txBody>
          <a:bodyPr wrap="square">
            <a:spAutoFit/>
          </a:bodyPr>
          <a:lstStyle/>
          <a:p>
            <a:r>
              <a:rPr lang="en-IN" dirty="0">
                <a:solidFill>
                  <a:srgbClr val="333333"/>
                </a:solidFill>
                <a:latin typeface="Gill Sans MT" panose="020B0502020104020203" pitchFamily="34" charset="0"/>
              </a:rPr>
              <a:t>A </a:t>
            </a:r>
            <a:r>
              <a:rPr lang="en-IN" b="1" dirty="0">
                <a:solidFill>
                  <a:srgbClr val="333333"/>
                </a:solidFill>
                <a:latin typeface="Gill Sans MT" panose="020B0502020104020203" pitchFamily="34" charset="0"/>
              </a:rPr>
              <a:t>dependency parse</a:t>
            </a:r>
            <a:r>
              <a:rPr lang="en-IN" dirty="0">
                <a:solidFill>
                  <a:srgbClr val="333333"/>
                </a:solidFill>
                <a:latin typeface="Gill Sans MT" panose="020B0502020104020203" pitchFamily="34" charset="0"/>
              </a:rPr>
              <a:t> connects words according to their </a:t>
            </a:r>
            <a:r>
              <a:rPr lang="en-IN" b="1" dirty="0">
                <a:solidFill>
                  <a:srgbClr val="333333"/>
                </a:solidFill>
                <a:latin typeface="Gill Sans MT" panose="020B0502020104020203" pitchFamily="34" charset="0"/>
              </a:rPr>
              <a:t>relationships</a:t>
            </a:r>
            <a:r>
              <a:rPr lang="en-IN" dirty="0">
                <a:solidFill>
                  <a:srgbClr val="333333"/>
                </a:solidFill>
                <a:latin typeface="Gill Sans MT" panose="020B0502020104020203" pitchFamily="34" charset="0"/>
              </a:rPr>
              <a:t>. Each vertex in the tree represents a word, child nodes are words that are dependent on the parent, and the edges are labelled by the relationship.</a:t>
            </a:r>
          </a:p>
          <a:p>
            <a:endParaRPr lang="en-IN" dirty="0">
              <a:solidFill>
                <a:srgbClr val="333333"/>
              </a:solidFill>
              <a:latin typeface="Gill Sans MT" panose="020B0502020104020203" pitchFamily="34" charset="0"/>
            </a:endParaRPr>
          </a:p>
          <a:p>
            <a:r>
              <a:rPr lang="en-IN" dirty="0">
                <a:solidFill>
                  <a:srgbClr val="333333"/>
                </a:solidFill>
                <a:latin typeface="Gill Sans MT" panose="020B0502020104020203" pitchFamily="34" charset="0"/>
              </a:rPr>
              <a:t>A dependency parse of the same sentence, "John sees Bill", would be:</a:t>
            </a:r>
            <a:endParaRPr lang="en-US" dirty="0">
              <a:solidFill>
                <a:srgbClr val="4472C4">
                  <a:lumMod val="75000"/>
                </a:srgbClr>
              </a:solidFill>
              <a:latin typeface="Gill Sans MT" panose="020B0502020104020203" pitchFamily="34" charset="0"/>
            </a:endParaRPr>
          </a:p>
        </p:txBody>
      </p:sp>
      <p:pic>
        <p:nvPicPr>
          <p:cNvPr id="2" name="Picture 1">
            <a:extLst>
              <a:ext uri="{FF2B5EF4-FFF2-40B4-BE49-F238E27FC236}">
                <a16:creationId xmlns:a16="http://schemas.microsoft.com/office/drawing/2014/main" id="{51BF7639-9BF5-463C-BE71-0F6444DED093}"/>
              </a:ext>
            </a:extLst>
          </p:cNvPr>
          <p:cNvPicPr>
            <a:picLocks noChangeAspect="1"/>
          </p:cNvPicPr>
          <p:nvPr/>
        </p:nvPicPr>
        <p:blipFill>
          <a:blip r:embed="rId2"/>
          <a:stretch>
            <a:fillRect/>
          </a:stretch>
        </p:blipFill>
        <p:spPr>
          <a:xfrm>
            <a:off x="4400550" y="3174831"/>
            <a:ext cx="3390900" cy="1524000"/>
          </a:xfrm>
          <a:prstGeom prst="rect">
            <a:avLst/>
          </a:prstGeom>
        </p:spPr>
      </p:pic>
      <p:sp>
        <p:nvSpPr>
          <p:cNvPr id="10" name="Rectangle 9">
            <a:extLst>
              <a:ext uri="{FF2B5EF4-FFF2-40B4-BE49-F238E27FC236}">
                <a16:creationId xmlns:a16="http://schemas.microsoft.com/office/drawing/2014/main" id="{B5443CEB-451F-4138-A74B-807B4F000FB4}"/>
              </a:ext>
            </a:extLst>
          </p:cNvPr>
          <p:cNvSpPr/>
          <p:nvPr/>
        </p:nvSpPr>
        <p:spPr>
          <a:xfrm>
            <a:off x="1893194" y="5107352"/>
            <a:ext cx="8405612" cy="923330"/>
          </a:xfrm>
          <a:prstGeom prst="rect">
            <a:avLst/>
          </a:prstGeom>
        </p:spPr>
        <p:txBody>
          <a:bodyPr wrap="square">
            <a:spAutoFit/>
          </a:bodyPr>
          <a:lstStyle/>
          <a:p>
            <a:r>
              <a:rPr lang="en-IN" dirty="0">
                <a:solidFill>
                  <a:srgbClr val="333333"/>
                </a:solidFill>
                <a:latin typeface="Gill Sans MT" panose="020B0502020104020203" pitchFamily="34" charset="0"/>
              </a:rPr>
              <a:t>If you are interested in sub-phrases within the sentence, you probably want the constituency parse. If you are interested in the dependency relationships between words, then you probably want the dependency parse.</a:t>
            </a:r>
          </a:p>
        </p:txBody>
      </p:sp>
      <p:sp>
        <p:nvSpPr>
          <p:cNvPr id="8" name="Title 7">
            <a:extLst>
              <a:ext uri="{FF2B5EF4-FFF2-40B4-BE49-F238E27FC236}">
                <a16:creationId xmlns:a16="http://schemas.microsoft.com/office/drawing/2014/main" id="{9F4DB05C-697A-47AC-AC28-8B3459F95AA9}"/>
              </a:ext>
            </a:extLst>
          </p:cNvPr>
          <p:cNvSpPr>
            <a:spLocks noGrp="1"/>
          </p:cNvSpPr>
          <p:nvPr>
            <p:ph type="title"/>
          </p:nvPr>
        </p:nvSpPr>
        <p:spPr>
          <a:xfrm>
            <a:off x="422238" y="162622"/>
            <a:ext cx="6456863" cy="510085"/>
          </a:xfrm>
        </p:spPr>
        <p:txBody>
          <a:bodyPr/>
          <a:lstStyle/>
          <a:p>
            <a:r>
              <a:rPr lang="en-IN" dirty="0"/>
              <a:t>DEPENDENCY PARSING</a:t>
            </a:r>
          </a:p>
        </p:txBody>
      </p:sp>
    </p:spTree>
    <p:extLst>
      <p:ext uri="{BB962C8B-B14F-4D97-AF65-F5344CB8AC3E}">
        <p14:creationId xmlns:p14="http://schemas.microsoft.com/office/powerpoint/2010/main" val="415738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717605"/>
            <a:ext cx="12191999" cy="769441"/>
          </a:xfrm>
          <a:prstGeom prst="rect">
            <a:avLst/>
          </a:prstGeom>
        </p:spPr>
        <p:txBody>
          <a:bodyPr wrap="square">
            <a:spAutoFit/>
          </a:bodyPr>
          <a:lstStyle/>
          <a:p>
            <a:pPr algn="ctr"/>
            <a:r>
              <a:rPr lang="en-US" sz="4400" b="1" dirty="0">
                <a:solidFill>
                  <a:schemeClr val="bg1"/>
                </a:solidFill>
                <a:latin typeface="Gill Sans MT" panose="020B0502020104020203" pitchFamily="34" charset="0"/>
              </a:rPr>
              <a:t>Natural Language Processing  </a:t>
            </a:r>
          </a:p>
        </p:txBody>
      </p:sp>
    </p:spTree>
    <p:extLst>
      <p:ext uri="{BB962C8B-B14F-4D97-AF65-F5344CB8AC3E}">
        <p14:creationId xmlns:p14="http://schemas.microsoft.com/office/powerpoint/2010/main" val="33282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3893" y="1206097"/>
            <a:ext cx="10912699" cy="646331"/>
          </a:xfrm>
          <a:prstGeom prst="rect">
            <a:avLst/>
          </a:prstGeom>
        </p:spPr>
        <p:txBody>
          <a:bodyPr wrap="square">
            <a:spAutoFit/>
          </a:bodyPr>
          <a:lstStyle/>
          <a:p>
            <a:r>
              <a:rPr lang="en-US" b="1" dirty="0">
                <a:solidFill>
                  <a:srgbClr val="333333"/>
                </a:solidFill>
                <a:latin typeface="Gill Sans MT" panose="020B0502020104020203" pitchFamily="34" charset="0"/>
              </a:rPr>
              <a:t>Information Extraction (IE)</a:t>
            </a:r>
            <a:r>
              <a:rPr lang="en-US" dirty="0">
                <a:solidFill>
                  <a:srgbClr val="333333"/>
                </a:solidFill>
                <a:latin typeface="Gill Sans MT" panose="020B0502020104020203" pitchFamily="34" charset="0"/>
              </a:rPr>
              <a:t> system that can extract structured data from unstructured textual data. A key component in information extraction systems is </a:t>
            </a:r>
            <a:r>
              <a:rPr lang="en-US" b="1" dirty="0">
                <a:solidFill>
                  <a:srgbClr val="333333"/>
                </a:solidFill>
                <a:latin typeface="Gill Sans MT" panose="020B0502020104020203" pitchFamily="34" charset="0"/>
              </a:rPr>
              <a:t>Named-Entity-Recognition (NER)</a:t>
            </a:r>
            <a:r>
              <a:rPr lang="en-US" dirty="0">
                <a:solidFill>
                  <a:srgbClr val="333333"/>
                </a:solidFill>
                <a:latin typeface="Gill Sans MT" panose="020B0502020104020203" pitchFamily="34" charset="0"/>
              </a:rPr>
              <a:t>.</a:t>
            </a:r>
            <a:endParaRPr lang="en-US" dirty="0">
              <a:solidFill>
                <a:prstClr val="black"/>
              </a:solidFill>
              <a:latin typeface="Gill Sans MT" panose="020B0502020104020203" pitchFamily="34" charset="0"/>
            </a:endParaRPr>
          </a:p>
        </p:txBody>
      </p:sp>
      <p:sp>
        <p:nvSpPr>
          <p:cNvPr id="4" name="Rectangle 3"/>
          <p:cNvSpPr/>
          <p:nvPr/>
        </p:nvSpPr>
        <p:spPr>
          <a:xfrm>
            <a:off x="613893" y="2592943"/>
            <a:ext cx="6555346" cy="2031325"/>
          </a:xfrm>
          <a:prstGeom prst="rect">
            <a:avLst/>
          </a:prstGeom>
        </p:spPr>
        <p:txBody>
          <a:bodyPr wrap="square">
            <a:spAutoFit/>
          </a:bodyPr>
          <a:lstStyle/>
          <a:p>
            <a:r>
              <a:rPr lang="en-US" dirty="0">
                <a:solidFill>
                  <a:srgbClr val="333333"/>
                </a:solidFill>
                <a:latin typeface="Gill Sans MT" panose="020B0502020104020203" pitchFamily="34" charset="0"/>
              </a:rPr>
              <a:t>Assuming we are trying to make a conversational flight-booking system, which can show relevant flights when given a natural-language query such as “</a:t>
            </a:r>
            <a:r>
              <a:rPr lang="en-US" dirty="0">
                <a:solidFill>
                  <a:srgbClr val="C00000"/>
                </a:solidFill>
                <a:latin typeface="Gill Sans MT" panose="020B0502020104020203" pitchFamily="34" charset="0"/>
              </a:rPr>
              <a:t>Please show me all morning flights from Bangalore to Mumbai on next Monday.</a:t>
            </a:r>
            <a:r>
              <a:rPr lang="en-US" dirty="0">
                <a:solidFill>
                  <a:srgbClr val="333333"/>
                </a:solidFill>
                <a:latin typeface="Gill Sans MT" panose="020B0502020104020203" pitchFamily="34" charset="0"/>
              </a:rPr>
              <a:t>” For the system to be able to process this query, it has to extract useful </a:t>
            </a:r>
            <a:r>
              <a:rPr lang="en-US" b="1" dirty="0">
                <a:solidFill>
                  <a:srgbClr val="333333"/>
                </a:solidFill>
                <a:latin typeface="Gill Sans MT" panose="020B0502020104020203" pitchFamily="34" charset="0"/>
              </a:rPr>
              <a:t>named entities</a:t>
            </a:r>
            <a:r>
              <a:rPr lang="en-US" dirty="0">
                <a:solidFill>
                  <a:srgbClr val="333333"/>
                </a:solidFill>
                <a:latin typeface="Gill Sans MT" panose="020B0502020104020203" pitchFamily="34" charset="0"/>
              </a:rPr>
              <a:t> from the unstructured text query and convert them to a structured format, such as the following dictionary/JSON object:</a:t>
            </a:r>
            <a:endParaRPr lang="en-US" dirty="0">
              <a:solidFill>
                <a:prstClr val="black"/>
              </a:solidFill>
              <a:latin typeface="Gill Sans MT" panose="020B0502020104020203" pitchFamily="34" charset="0"/>
            </a:endParaRPr>
          </a:p>
        </p:txBody>
      </p:sp>
      <p:sp>
        <p:nvSpPr>
          <p:cNvPr id="8" name="Rectangle 7"/>
          <p:cNvSpPr/>
          <p:nvPr/>
        </p:nvSpPr>
        <p:spPr>
          <a:xfrm>
            <a:off x="8804857" y="2592943"/>
            <a:ext cx="2721736" cy="1908215"/>
          </a:xfrm>
          <a:prstGeom prst="rect">
            <a:avLst/>
          </a:prstGeom>
        </p:spPr>
        <p:txBody>
          <a:bodyPr wrap="square">
            <a:spAutoFit/>
          </a:bodyPr>
          <a:lstStyle/>
          <a:p>
            <a:r>
              <a:rPr lang="en-US" altLang="en-US" dirty="0">
                <a:solidFill>
                  <a:srgbClr val="333333"/>
                </a:solidFill>
                <a:latin typeface="Gill Sans MT" panose="020B0502020104020203" pitchFamily="34" charset="0"/>
              </a:rPr>
              <a:t>{</a:t>
            </a:r>
          </a:p>
          <a:p>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source:</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'Bangalore</a:t>
            </a:r>
            <a:r>
              <a:rPr lang="en-US" altLang="en-US" dirty="0">
                <a:solidFill>
                  <a:srgbClr val="333333"/>
                </a:solidFill>
                <a:latin typeface="Gill Sans MT" panose="020B0502020104020203" pitchFamily="34" charset="0"/>
              </a:rPr>
              <a:t>',</a:t>
            </a:r>
          </a:p>
          <a:p>
            <a:r>
              <a:rPr lang="en-US" altLang="en-US" dirty="0">
                <a:solidFill>
                  <a:srgbClr val="70AD47"/>
                </a:solidFill>
                <a:latin typeface="Gill Sans MT" panose="020B0502020104020203" pitchFamily="34" charset="0"/>
              </a:rPr>
              <a:t>    destination:</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'Mumbai‘,</a:t>
            </a:r>
            <a:br>
              <a:rPr lang="en-US" altLang="en-US" dirty="0">
                <a:solidFill>
                  <a:srgbClr val="333333"/>
                </a:solidFill>
                <a:latin typeface="Gill Sans MT" panose="020B0502020104020203" pitchFamily="34" charset="0"/>
              </a:rPr>
            </a:br>
            <a:r>
              <a:rPr lang="en-US" altLang="en-US" dirty="0">
                <a:solidFill>
                  <a:srgbClr val="333333"/>
                </a:solidFill>
                <a:latin typeface="Gill Sans MT" panose="020B0502020104020203" pitchFamily="34" charset="0"/>
              </a:rPr>
              <a:t>    </a:t>
            </a:r>
            <a:r>
              <a:rPr lang="en-US" altLang="en-US" dirty="0">
                <a:solidFill>
                  <a:srgbClr val="70AD47"/>
                </a:solidFill>
                <a:latin typeface="Gill Sans MT" panose="020B0502020104020203" pitchFamily="34" charset="0"/>
              </a:rPr>
              <a:t>day: </a:t>
            </a:r>
            <a:r>
              <a:rPr lang="en-US" altLang="en-US" dirty="0">
                <a:solidFill>
                  <a:srgbClr val="4472C4">
                    <a:lumMod val="50000"/>
                  </a:srgbClr>
                </a:solidFill>
                <a:latin typeface="Gill Sans MT" panose="020B0502020104020203" pitchFamily="34" charset="0"/>
              </a:rPr>
              <a:t>'Monday',</a:t>
            </a:r>
          </a:p>
          <a:p>
            <a:r>
              <a:rPr lang="en-US" altLang="en-US" dirty="0">
                <a:solidFill>
                  <a:srgbClr val="70AD47"/>
                </a:solidFill>
                <a:latin typeface="Gill Sans MT" panose="020B0502020104020203" pitchFamily="34" charset="0"/>
              </a:rPr>
              <a:t>    time-of-day:</a:t>
            </a:r>
            <a:r>
              <a:rPr lang="en-US" altLang="en-US" dirty="0">
                <a:solidFill>
                  <a:srgbClr val="333333"/>
                </a:solidFill>
                <a:latin typeface="Gill Sans MT" panose="020B0502020104020203" pitchFamily="34" charset="0"/>
              </a:rPr>
              <a:t> </a:t>
            </a:r>
            <a:r>
              <a:rPr lang="en-US" altLang="en-US" dirty="0">
                <a:solidFill>
                  <a:srgbClr val="4472C4">
                    <a:lumMod val="50000"/>
                  </a:srgbClr>
                </a:solidFill>
                <a:latin typeface="Gill Sans MT" panose="020B0502020104020203" pitchFamily="34" charset="0"/>
              </a:rPr>
              <a:t>'morning‘</a:t>
            </a:r>
          </a:p>
          <a:p>
            <a:r>
              <a:rPr lang="en-US" altLang="en-US" dirty="0">
                <a:solidFill>
                  <a:srgbClr val="333333"/>
                </a:solidFill>
                <a:latin typeface="Gill Sans MT" panose="020B0502020104020203" pitchFamily="34" charset="0"/>
              </a:rPr>
              <a:t>}</a:t>
            </a:r>
            <a:r>
              <a:rPr lang="en-US" altLang="en-US" sz="2800" dirty="0">
                <a:solidFill>
                  <a:prstClr val="black"/>
                </a:solidFill>
                <a:latin typeface="Gill Sans MT" panose="020B0502020104020203" pitchFamily="34" charset="0"/>
              </a:rPr>
              <a:t> </a:t>
            </a:r>
            <a:endParaRPr lang="en-US" dirty="0">
              <a:solidFill>
                <a:prstClr val="black"/>
              </a:solidFill>
              <a:latin typeface="Gill Sans MT" panose="020B0502020104020203" pitchFamily="34" charset="0"/>
            </a:endParaRPr>
          </a:p>
        </p:txBody>
      </p:sp>
      <p:sp>
        <p:nvSpPr>
          <p:cNvPr id="9" name="Rectangle 8"/>
          <p:cNvSpPr/>
          <p:nvPr/>
        </p:nvSpPr>
        <p:spPr>
          <a:xfrm>
            <a:off x="3221865" y="5241673"/>
            <a:ext cx="6096000" cy="1200329"/>
          </a:xfrm>
          <a:prstGeom prst="rect">
            <a:avLst/>
          </a:prstGeom>
        </p:spPr>
        <p:txBody>
          <a:bodyPr>
            <a:spAutoFit/>
          </a:bodyPr>
          <a:lstStyle/>
          <a:p>
            <a:r>
              <a:rPr lang="en-US" dirty="0">
                <a:solidFill>
                  <a:srgbClr val="333333"/>
                </a:solidFill>
                <a:latin typeface="Gill Sans MT" panose="020B0502020104020203" pitchFamily="34" charset="0"/>
              </a:rPr>
              <a:t>Using these entities, we could query a database and get all relevant flight results. In general, named entities refer to names of people, organizations (Google), places (India, Mumbai), specific dates and time (Monday, 8 pm) etc.</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0855230F-1A1D-496E-8019-427E5E2E38E8}"/>
              </a:ext>
            </a:extLst>
          </p:cNvPr>
          <p:cNvSpPr>
            <a:spLocks noGrp="1"/>
          </p:cNvSpPr>
          <p:nvPr>
            <p:ph type="title"/>
          </p:nvPr>
        </p:nvSpPr>
        <p:spPr>
          <a:xfrm>
            <a:off x="422239" y="162622"/>
            <a:ext cx="6747000" cy="510085"/>
          </a:xfrm>
        </p:spPr>
        <p:txBody>
          <a:bodyPr/>
          <a:lstStyle/>
          <a:p>
            <a:r>
              <a:rPr lang="en-IN" dirty="0"/>
              <a:t>INFORMATION EXTRACTION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CD03CF2-C88C-4850-A802-FEAEEB65B5F3}"/>
                  </a:ext>
                </a:extLst>
              </p14:cNvPr>
              <p14:cNvContentPartPr/>
              <p14:nvPr/>
            </p14:nvContentPartPr>
            <p14:xfrm>
              <a:off x="281880" y="4668840"/>
              <a:ext cx="2742840" cy="1860840"/>
            </p14:xfrm>
          </p:contentPart>
        </mc:Choice>
        <mc:Fallback>
          <p:pic>
            <p:nvPicPr>
              <p:cNvPr id="2" name="Ink 1">
                <a:extLst>
                  <a:ext uri="{FF2B5EF4-FFF2-40B4-BE49-F238E27FC236}">
                    <a16:creationId xmlns:a16="http://schemas.microsoft.com/office/drawing/2014/main" id="{5CD03CF2-C88C-4850-A802-FEAEEB65B5F3}"/>
                  </a:ext>
                </a:extLst>
              </p:cNvPr>
              <p:cNvPicPr/>
              <p:nvPr/>
            </p:nvPicPr>
            <p:blipFill>
              <a:blip r:embed="rId3"/>
              <a:stretch>
                <a:fillRect/>
              </a:stretch>
            </p:blipFill>
            <p:spPr>
              <a:xfrm>
                <a:off x="272520" y="4659480"/>
                <a:ext cx="2761560" cy="1879560"/>
              </a:xfrm>
              <a:prstGeom prst="rect">
                <a:avLst/>
              </a:prstGeom>
            </p:spPr>
          </p:pic>
        </mc:Fallback>
      </mc:AlternateContent>
    </p:spTree>
    <p:extLst>
      <p:ext uri="{BB962C8B-B14F-4D97-AF65-F5344CB8AC3E}">
        <p14:creationId xmlns:p14="http://schemas.microsoft.com/office/powerpoint/2010/main" val="1836100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2428" y="1089695"/>
            <a:ext cx="6094974" cy="2031325"/>
          </a:xfrm>
          <a:prstGeom prst="rect">
            <a:avLst/>
          </a:prstGeom>
        </p:spPr>
        <p:txBody>
          <a:bodyPr wrap="square">
            <a:spAutoFit/>
          </a:bodyPr>
          <a:lstStyle/>
          <a:p>
            <a:r>
              <a:rPr lang="en-US" dirty="0">
                <a:solidFill>
                  <a:srgbClr val="333333"/>
                </a:solidFill>
                <a:latin typeface="Gill Sans MT" panose="020B0502020104020203" pitchFamily="34" charset="0"/>
              </a:rPr>
              <a:t>CRFs are used in a wide variety of sequence labelling tasks across various domains - POS tagging, speech recognition, NER </a:t>
            </a:r>
            <a:r>
              <a:rPr lang="en-US" dirty="0" err="1">
                <a:solidFill>
                  <a:srgbClr val="333333"/>
                </a:solidFill>
                <a:latin typeface="Gill Sans MT" panose="020B0502020104020203" pitchFamily="34" charset="0"/>
              </a:rPr>
              <a:t>etc</a:t>
            </a:r>
            <a:endParaRPr lang="en-US" dirty="0">
              <a:solidFill>
                <a:srgbClr val="333333"/>
              </a:solidFill>
              <a:latin typeface="Gill Sans MT" panose="020B0502020104020203" pitchFamily="34" charset="0"/>
            </a:endParaRPr>
          </a:p>
          <a:p>
            <a:endParaRPr lang="en-US" dirty="0">
              <a:solidFill>
                <a:srgbClr val="333333"/>
              </a:solidFill>
              <a:latin typeface="Gill Sans MT" panose="020B0502020104020203" pitchFamily="34" charset="0"/>
            </a:endParaRPr>
          </a:p>
          <a:p>
            <a:r>
              <a:rPr lang="en-US" dirty="0">
                <a:solidFill>
                  <a:srgbClr val="333333"/>
                </a:solidFill>
                <a:latin typeface="Gill Sans MT" panose="020B0502020104020203" pitchFamily="34" charset="0"/>
              </a:rPr>
              <a:t>It is an </a:t>
            </a:r>
            <a:r>
              <a:rPr lang="en-US" b="1" dirty="0">
                <a:solidFill>
                  <a:srgbClr val="333333"/>
                </a:solidFill>
                <a:latin typeface="Gill Sans MT" panose="020B0502020104020203" pitchFamily="34" charset="0"/>
              </a:rPr>
              <a:t>discriminative probabilistic classifiers </a:t>
            </a:r>
            <a:r>
              <a:rPr lang="en-US" dirty="0">
                <a:solidFill>
                  <a:srgbClr val="333333"/>
                </a:solidFill>
                <a:latin typeface="Gill Sans MT" panose="020B0502020104020203" pitchFamily="34" charset="0"/>
              </a:rPr>
              <a:t>thus given a good data volume it out performs generative classifiers like HMMs.</a:t>
            </a:r>
            <a:endParaRPr lang="en-US" dirty="0">
              <a:solidFill>
                <a:prstClr val="black"/>
              </a:solidFill>
              <a:latin typeface="Gill Sans MT" panose="020B0502020104020203" pitchFamily="34" charset="0"/>
            </a:endParaRPr>
          </a:p>
        </p:txBody>
      </p:sp>
      <p:sp>
        <p:nvSpPr>
          <p:cNvPr id="5" name="Rectangle 4"/>
          <p:cNvSpPr/>
          <p:nvPr/>
        </p:nvSpPr>
        <p:spPr>
          <a:xfrm>
            <a:off x="618186" y="3282603"/>
            <a:ext cx="5898524" cy="1200329"/>
          </a:xfrm>
          <a:prstGeom prst="rect">
            <a:avLst/>
          </a:prstGeom>
        </p:spPr>
        <p:txBody>
          <a:bodyPr wrap="square">
            <a:spAutoFit/>
          </a:bodyPr>
          <a:lstStyle/>
          <a:p>
            <a:r>
              <a:rPr lang="en-US" dirty="0">
                <a:solidFill>
                  <a:srgbClr val="333333"/>
                </a:solidFill>
                <a:latin typeface="Gill Sans MT" panose="020B0502020104020203" pitchFamily="34" charset="0"/>
              </a:rPr>
              <a:t>CRFs use ‘feature functions’ rather than the input word sequence </a:t>
            </a:r>
            <a:r>
              <a:rPr lang="en-US" b="1" dirty="0">
                <a:solidFill>
                  <a:srgbClr val="333333"/>
                </a:solidFill>
                <a:latin typeface="Gill Sans MT" panose="020B0502020104020203" pitchFamily="34" charset="0"/>
              </a:rPr>
              <a:t>x</a:t>
            </a:r>
            <a:r>
              <a:rPr lang="en-US" dirty="0">
                <a:solidFill>
                  <a:srgbClr val="333333"/>
                </a:solidFill>
                <a:latin typeface="Gill Sans MT" panose="020B0502020104020203" pitchFamily="34" charset="0"/>
              </a:rPr>
              <a:t> itself. The idea is similar to how we add features for building a simple classification models like naive Bayes, decision tree classifiers etc.</a:t>
            </a:r>
            <a:endParaRPr lang="en-US" dirty="0">
              <a:solidFill>
                <a:prstClr val="black"/>
              </a:solidFill>
              <a:latin typeface="Gill Sans MT" panose="020B0502020104020203" pitchFamily="34" charset="0"/>
            </a:endParaRPr>
          </a:p>
        </p:txBody>
      </p:sp>
      <p:sp>
        <p:nvSpPr>
          <p:cNvPr id="8" name="Rectangle 7"/>
          <p:cNvSpPr/>
          <p:nvPr/>
        </p:nvSpPr>
        <p:spPr>
          <a:xfrm>
            <a:off x="6687402" y="2328496"/>
            <a:ext cx="4871418" cy="954107"/>
          </a:xfrm>
          <a:prstGeom prst="rect">
            <a:avLst/>
          </a:prstGeom>
          <a:ln>
            <a:solidFill>
              <a:schemeClr val="tx1"/>
            </a:solidFill>
          </a:ln>
        </p:spPr>
        <p:txBody>
          <a:bodyPr wrap="square">
            <a:spAutoFit/>
          </a:bodyPr>
          <a:lstStyle/>
          <a:p>
            <a:pPr>
              <a:buFont typeface="Arial" panose="020B0604020202020204" pitchFamily="34" charset="0"/>
              <a:buChar char="•"/>
            </a:pPr>
            <a:r>
              <a:rPr lang="en-US" sz="1400" dirty="0">
                <a:solidFill>
                  <a:srgbClr val="333333"/>
                </a:solidFill>
                <a:latin typeface="Gill Sans MT" panose="020B0502020104020203" pitchFamily="34" charset="0"/>
              </a:rPr>
              <a:t>Word and POS tag based features: </a:t>
            </a:r>
          </a:p>
          <a:p>
            <a:pPr marL="742950" lvl="1" indent="-285750">
              <a:buFont typeface="Courier New" panose="02070309020205020404" pitchFamily="49" charset="0"/>
              <a:buChar char="o"/>
            </a:pPr>
            <a:r>
              <a:rPr lang="en-US" sz="1400" dirty="0" err="1">
                <a:solidFill>
                  <a:srgbClr val="333333"/>
                </a:solidFill>
                <a:latin typeface="Gill Sans MT" panose="020B0502020104020203" pitchFamily="34" charset="0"/>
              </a:rPr>
              <a:t>word_is_city</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word_is_digit</a:t>
            </a:r>
            <a:r>
              <a:rPr lang="en-US" sz="1400" dirty="0">
                <a:solidFill>
                  <a:srgbClr val="333333"/>
                </a:solidFill>
                <a:latin typeface="Gill Sans MT" panose="020B0502020104020203" pitchFamily="34" charset="0"/>
              </a:rPr>
              <a:t>, </a:t>
            </a:r>
            <a:r>
              <a:rPr lang="en-US" sz="1400" dirty="0" err="1">
                <a:solidFill>
                  <a:srgbClr val="333333"/>
                </a:solidFill>
                <a:latin typeface="Gill Sans MT" panose="020B0502020104020203" pitchFamily="34" charset="0"/>
              </a:rPr>
              <a:t>is_numeric,is_title</a:t>
            </a:r>
            <a:r>
              <a:rPr lang="en-US" sz="1400" dirty="0">
                <a:solidFill>
                  <a:srgbClr val="333333"/>
                </a:solidFill>
                <a:latin typeface="Gill Sans MT" panose="020B0502020104020203" pitchFamily="34" charset="0"/>
              </a:rPr>
              <a:t> etc.</a:t>
            </a:r>
          </a:p>
          <a:p>
            <a:pPr marL="742950" lvl="1" indent="-285750">
              <a:buFont typeface="Courier New" panose="02070309020205020404" pitchFamily="49" charset="0"/>
              <a:buChar char="o"/>
            </a:pPr>
            <a:endParaRPr lang="en-US" sz="1400" dirty="0">
              <a:solidFill>
                <a:srgbClr val="333333"/>
              </a:solidFill>
              <a:latin typeface="Gill Sans MT" panose="020B0502020104020203" pitchFamily="34" charset="0"/>
            </a:endParaRPr>
          </a:p>
          <a:p>
            <a:pPr>
              <a:buFont typeface="Arial" panose="020B0604020202020204" pitchFamily="34" charset="0"/>
              <a:buChar char="•"/>
            </a:pPr>
            <a:r>
              <a:rPr lang="en-US" sz="1400" dirty="0">
                <a:solidFill>
                  <a:srgbClr val="333333"/>
                </a:solidFill>
                <a:latin typeface="Gill Sans MT" panose="020B0502020104020203" pitchFamily="34" charset="0"/>
              </a:rPr>
              <a:t>Label-based features: </a:t>
            </a:r>
            <a:r>
              <a:rPr lang="en-US" sz="1400" dirty="0" err="1">
                <a:solidFill>
                  <a:srgbClr val="333333"/>
                </a:solidFill>
                <a:latin typeface="Gill Sans MT" panose="020B0502020104020203" pitchFamily="34" charset="0"/>
              </a:rPr>
              <a:t>previous_label</a:t>
            </a:r>
            <a:endParaRPr lang="en-US" sz="1400" dirty="0">
              <a:solidFill>
                <a:srgbClr val="333333"/>
              </a:solidFill>
              <a:latin typeface="Gill Sans MT" panose="020B0502020104020203" pitchFamily="34" charset="0"/>
            </a:endParaRPr>
          </a:p>
        </p:txBody>
      </p:sp>
      <p:sp>
        <p:nvSpPr>
          <p:cNvPr id="9" name="Rectangle 8"/>
          <p:cNvSpPr/>
          <p:nvPr/>
        </p:nvSpPr>
        <p:spPr>
          <a:xfrm>
            <a:off x="3833611" y="4990762"/>
            <a:ext cx="6096000" cy="923330"/>
          </a:xfrm>
          <a:prstGeom prst="rect">
            <a:avLst/>
          </a:prstGeom>
        </p:spPr>
        <p:txBody>
          <a:bodyPr>
            <a:spAutoFit/>
          </a:bodyPr>
          <a:lstStyle/>
          <a:p>
            <a:r>
              <a:rPr lang="en-US" dirty="0">
                <a:solidFill>
                  <a:srgbClr val="333333"/>
                </a:solidFill>
                <a:latin typeface="Gill Sans MT" panose="020B0502020104020203" pitchFamily="34" charset="0"/>
              </a:rPr>
              <a:t>CRFs can naturally consider state-to-state dependencies and feature-to-state dependencies. On the other hand, basic classification models do not consider such dependencies.</a:t>
            </a:r>
            <a:endParaRPr lang="en-US" dirty="0">
              <a:solidFill>
                <a:prstClr val="black"/>
              </a:solidFill>
              <a:latin typeface="Gill Sans MT" panose="020B0502020104020203" pitchFamily="34" charset="0"/>
            </a:endParaRPr>
          </a:p>
        </p:txBody>
      </p:sp>
      <p:sp>
        <p:nvSpPr>
          <p:cNvPr id="10" name="Title 9">
            <a:extLst>
              <a:ext uri="{FF2B5EF4-FFF2-40B4-BE49-F238E27FC236}">
                <a16:creationId xmlns:a16="http://schemas.microsoft.com/office/drawing/2014/main" id="{C9C8D870-FD06-48E3-913F-3B7F1997A5DD}"/>
              </a:ext>
            </a:extLst>
          </p:cNvPr>
          <p:cNvSpPr>
            <a:spLocks noGrp="1"/>
          </p:cNvSpPr>
          <p:nvPr>
            <p:ph type="title"/>
          </p:nvPr>
        </p:nvSpPr>
        <p:spPr>
          <a:xfrm>
            <a:off x="422239" y="162622"/>
            <a:ext cx="7103976" cy="510085"/>
          </a:xfrm>
        </p:spPr>
        <p:txBody>
          <a:bodyPr/>
          <a:lstStyle/>
          <a:p>
            <a:r>
              <a:rPr lang="en-IN" dirty="0"/>
              <a:t>INFORMATION EXTRACTION</a:t>
            </a:r>
          </a:p>
        </p:txBody>
      </p:sp>
    </p:spTree>
    <p:extLst>
      <p:ext uri="{BB962C8B-B14F-4D97-AF65-F5344CB8AC3E}">
        <p14:creationId xmlns:p14="http://schemas.microsoft.com/office/powerpoint/2010/main" val="318092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SEMANTIC</a:t>
            </a:r>
            <a:r>
              <a:rPr lang="en-US" sz="4800" dirty="0">
                <a:solidFill>
                  <a:prstClr val="black"/>
                </a:solidFill>
                <a:latin typeface="Gill Sans MT" panose="020B0502020104020203" pitchFamily="34" charset="0"/>
              </a:rPr>
              <a:t> </a:t>
            </a:r>
            <a:r>
              <a:rPr lang="en-US" sz="4800" b="1" dirty="0">
                <a:solidFill>
                  <a:srgbClr val="44546A">
                    <a:lumMod val="75000"/>
                  </a:srgbClr>
                </a:solidFill>
                <a:latin typeface="Gill Sans MT" panose="020B0502020104020203" pitchFamily="34" charset="0"/>
              </a:rPr>
              <a:t>PROCESSING</a:t>
            </a:r>
          </a:p>
        </p:txBody>
      </p:sp>
      <p:pic>
        <p:nvPicPr>
          <p:cNvPr id="4098" name="Picture 2" descr="Image result for word2vec ic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1473"/>
          <a:stretch/>
        </p:blipFill>
        <p:spPr bwMode="auto">
          <a:xfrm>
            <a:off x="4907457" y="3684451"/>
            <a:ext cx="2062969" cy="131140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F6E2855-CCC0-4B41-B26F-92FA8931A3CB}"/>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459604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26-03-2022</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33</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1" name="Group 10"/>
          <p:cNvGrpSpPr/>
          <p:nvPr/>
        </p:nvGrpSpPr>
        <p:grpSpPr>
          <a:xfrm>
            <a:off x="572405" y="1200686"/>
            <a:ext cx="11047190" cy="5090877"/>
            <a:chOff x="694607" y="1366077"/>
            <a:chExt cx="10850060" cy="4230940"/>
          </a:xfrm>
        </p:grpSpPr>
        <p:sp>
          <p:nvSpPr>
            <p:cNvPr id="12" name="Rectangle 11"/>
            <p:cNvSpPr/>
            <p:nvPr/>
          </p:nvSpPr>
          <p:spPr>
            <a:xfrm>
              <a:off x="694607" y="1366077"/>
              <a:ext cx="10850060" cy="622311"/>
            </a:xfrm>
            <a:prstGeom prst="rect">
              <a:avLst/>
            </a:prstGeom>
          </p:spPr>
          <p:txBody>
            <a:bodyPr wrap="square">
              <a:spAutoFit/>
            </a:bodyPr>
            <a:lstStyle/>
            <a:p>
              <a:pPr algn="ctr"/>
              <a:r>
                <a:rPr lang="en-US" sz="2133" dirty="0">
                  <a:solidFill>
                    <a:srgbClr val="333333"/>
                  </a:solidFill>
                  <a:latin typeface="Merriweather"/>
                </a:rPr>
                <a:t>Semantic processing is about understanding the meaning of a given piece of text.</a:t>
              </a:r>
            </a:p>
            <a:p>
              <a:pPr algn="ctr"/>
              <a:r>
                <a:rPr lang="en-US" sz="2133" dirty="0">
                  <a:solidFill>
                    <a:srgbClr val="FF0000"/>
                  </a:solidFill>
                  <a:latin typeface="Merriweather"/>
                </a:rPr>
                <a:t>But what do we mean by 'understanding the meaning' of text?</a:t>
              </a:r>
              <a:endParaRPr lang="en-US" sz="2133" dirty="0">
                <a:solidFill>
                  <a:srgbClr val="FF0000"/>
                </a:solidFill>
              </a:endParaRPr>
            </a:p>
          </p:txBody>
        </p:sp>
        <p:sp>
          <p:nvSpPr>
            <p:cNvPr id="14" name="Rectangle 13"/>
            <p:cNvSpPr/>
            <p:nvPr/>
          </p:nvSpPr>
          <p:spPr>
            <a:xfrm>
              <a:off x="832834" y="2620112"/>
              <a:ext cx="10655121" cy="895098"/>
            </a:xfrm>
            <a:prstGeom prst="rect">
              <a:avLst/>
            </a:prstGeom>
          </p:spPr>
          <p:txBody>
            <a:bodyPr wrap="square">
              <a:spAutoFit/>
            </a:bodyPr>
            <a:lstStyle/>
            <a:p>
              <a:r>
                <a:rPr lang="en-US" sz="2133" dirty="0">
                  <a:solidFill>
                    <a:srgbClr val="FF0000"/>
                  </a:solidFill>
                  <a:latin typeface="medium-content-serif-font"/>
                </a:rPr>
                <a:t>Example</a:t>
              </a:r>
              <a:endParaRPr lang="en-US" sz="2133" dirty="0">
                <a:latin typeface="medium-content-serif-font"/>
              </a:endParaRPr>
            </a:p>
            <a:p>
              <a:pPr algn="ctr"/>
              <a:r>
                <a:rPr lang="en-US" sz="2133" dirty="0">
                  <a:latin typeface="medium-content-serif-font"/>
                </a:rPr>
                <a:t>“The </a:t>
              </a:r>
              <a:r>
                <a:rPr lang="en-US" sz="2133" b="1" i="1" dirty="0">
                  <a:latin typeface="medium-content-serif-font"/>
                </a:rPr>
                <a:t>bank</a:t>
              </a:r>
              <a:r>
                <a:rPr lang="en-US" sz="2133" dirty="0">
                  <a:latin typeface="medium-content-serif-font"/>
                </a:rPr>
                <a:t> will not be accepting cash on Saturdays. ”</a:t>
              </a:r>
            </a:p>
            <a:p>
              <a:pPr algn="ctr"/>
              <a:r>
                <a:rPr lang="en-US" sz="2133" dirty="0">
                  <a:latin typeface="medium-content-serif-font"/>
                </a:rPr>
                <a:t>“The river overflowed the </a:t>
              </a:r>
              <a:r>
                <a:rPr lang="en-US" sz="2133" b="1" i="1" dirty="0">
                  <a:latin typeface="medium-content-serif-font"/>
                </a:rPr>
                <a:t>bank.</a:t>
              </a:r>
              <a:r>
                <a:rPr lang="en-US" sz="2133" dirty="0">
                  <a:latin typeface="medium-content-serif-font"/>
                </a:rPr>
                <a:t>”</a:t>
              </a:r>
            </a:p>
          </p:txBody>
        </p:sp>
        <p:sp>
          <p:nvSpPr>
            <p:cNvPr id="15" name="Rectangle 14"/>
            <p:cNvSpPr/>
            <p:nvPr/>
          </p:nvSpPr>
          <p:spPr>
            <a:xfrm>
              <a:off x="735362" y="4156345"/>
              <a:ext cx="10655121" cy="1440672"/>
            </a:xfrm>
            <a:prstGeom prst="rect">
              <a:avLst/>
            </a:prstGeom>
          </p:spPr>
          <p:txBody>
            <a:bodyPr wrap="square">
              <a:spAutoFit/>
            </a:bodyPr>
            <a:lstStyle/>
            <a:p>
              <a:r>
                <a:rPr lang="en-US" sz="2133" dirty="0">
                  <a:latin typeface="medium-content-serif-font"/>
                </a:rPr>
                <a:t>The word</a:t>
              </a:r>
              <a:r>
                <a:rPr lang="en-US" sz="2133" b="1" i="1" dirty="0">
                  <a:latin typeface="medium-content-serif-font"/>
                </a:rPr>
                <a:t> bank </a:t>
              </a:r>
              <a:r>
                <a:rPr lang="en-US" sz="2133" dirty="0">
                  <a:latin typeface="medium-content-serif-font"/>
                </a:rPr>
                <a:t>in the first sentence refers to the commercial (finance) banks, while in second sentence, it refers to the river bank.</a:t>
              </a:r>
            </a:p>
            <a:p>
              <a:endParaRPr lang="en-US" sz="2133" dirty="0">
                <a:latin typeface="medium-content-serif-font"/>
              </a:endParaRPr>
            </a:p>
            <a:p>
              <a:r>
                <a:rPr lang="en-US" sz="2133" dirty="0">
                  <a:solidFill>
                    <a:srgbClr val="333333"/>
                  </a:solidFill>
                  <a:latin typeface="Merriweather"/>
                </a:rPr>
                <a:t>Our brain can process sentences meaningfully because it can relate the text to other words and concepts it already knows.</a:t>
              </a:r>
              <a:endParaRPr lang="en-US" sz="2133" dirty="0"/>
            </a:p>
          </p:txBody>
        </p:sp>
      </p:gr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5F79AA3-9F08-4E81-93C6-C3D4BA09B6DF}"/>
                  </a:ext>
                </a:extLst>
              </p14:cNvPr>
              <p14:cNvContentPartPr/>
              <p14:nvPr/>
            </p14:nvContentPartPr>
            <p14:xfrm>
              <a:off x="486360" y="1757880"/>
              <a:ext cx="7376400" cy="2013840"/>
            </p14:xfrm>
          </p:contentPart>
        </mc:Choice>
        <mc:Fallback>
          <p:pic>
            <p:nvPicPr>
              <p:cNvPr id="2" name="Ink 1">
                <a:extLst>
                  <a:ext uri="{FF2B5EF4-FFF2-40B4-BE49-F238E27FC236}">
                    <a16:creationId xmlns:a16="http://schemas.microsoft.com/office/drawing/2014/main" id="{C5F79AA3-9F08-4E81-93C6-C3D4BA09B6DF}"/>
                  </a:ext>
                </a:extLst>
              </p:cNvPr>
              <p:cNvPicPr/>
              <p:nvPr/>
            </p:nvPicPr>
            <p:blipFill>
              <a:blip r:embed="rId3"/>
              <a:stretch>
                <a:fillRect/>
              </a:stretch>
            </p:blipFill>
            <p:spPr>
              <a:xfrm>
                <a:off x="477000" y="1748520"/>
                <a:ext cx="7395120" cy="2032560"/>
              </a:xfrm>
              <a:prstGeom prst="rect">
                <a:avLst/>
              </a:prstGeom>
            </p:spPr>
          </p:pic>
        </mc:Fallback>
      </mc:AlternateContent>
    </p:spTree>
    <p:extLst>
      <p:ext uri="{BB962C8B-B14F-4D97-AF65-F5344CB8AC3E}">
        <p14:creationId xmlns:p14="http://schemas.microsoft.com/office/powerpoint/2010/main" val="169084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26-03-2022</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34</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Semantic processing</a:t>
            </a:r>
            <a:endParaRPr lang="en-IN" sz="3200" dirty="0">
              <a:latin typeface="Proxima Nova Light" panose="02000506030000020004" pitchFamily="2" charset="77"/>
            </a:endParaRPr>
          </a:p>
        </p:txBody>
      </p:sp>
      <p:grpSp>
        <p:nvGrpSpPr>
          <p:cNvPr id="13" name="Group 12"/>
          <p:cNvGrpSpPr/>
          <p:nvPr/>
        </p:nvGrpSpPr>
        <p:grpSpPr>
          <a:xfrm>
            <a:off x="991263" y="1449447"/>
            <a:ext cx="10494243" cy="4913944"/>
            <a:chOff x="562378" y="852033"/>
            <a:chExt cx="11469127" cy="5405837"/>
          </a:xfrm>
        </p:grpSpPr>
        <p:sp>
          <p:nvSpPr>
            <p:cNvPr id="16" name="Rectangle 15"/>
            <p:cNvSpPr/>
            <p:nvPr/>
          </p:nvSpPr>
          <p:spPr>
            <a:xfrm>
              <a:off x="742680" y="852033"/>
              <a:ext cx="10642245" cy="372444"/>
            </a:xfrm>
            <a:prstGeom prst="rect">
              <a:avLst/>
            </a:prstGeom>
          </p:spPr>
          <p:txBody>
            <a:bodyPr wrap="square">
              <a:spAutoFit/>
            </a:bodyPr>
            <a:lstStyle/>
            <a:p>
              <a:pPr algn="ctr"/>
              <a:r>
                <a:rPr lang="en-US" sz="1600" dirty="0">
                  <a:solidFill>
                    <a:srgbClr val="0070C0"/>
                  </a:solidFill>
                  <a:latin typeface="Merriweather"/>
                </a:rPr>
                <a:t>“words which appear in the same contexts have similar meanings”</a:t>
              </a:r>
              <a:endParaRPr lang="en-US" sz="1600" dirty="0">
                <a:solidFill>
                  <a:srgbClr val="0070C0"/>
                </a:solidFill>
              </a:endParaRPr>
            </a:p>
          </p:txBody>
        </p:sp>
        <p:sp>
          <p:nvSpPr>
            <p:cNvPr id="17" name="Rectangle 16"/>
            <p:cNvSpPr/>
            <p:nvPr/>
          </p:nvSpPr>
          <p:spPr>
            <a:xfrm>
              <a:off x="562378" y="1530458"/>
              <a:ext cx="10822546" cy="598309"/>
            </a:xfrm>
            <a:prstGeom prst="rect">
              <a:avLst/>
            </a:prstGeom>
          </p:spPr>
          <p:txBody>
            <a:bodyPr wrap="square">
              <a:spAutoFit/>
            </a:bodyPr>
            <a:lstStyle/>
            <a:p>
              <a:pPr algn="ctr"/>
              <a:r>
                <a:rPr lang="en-US" sz="1467" dirty="0">
                  <a:solidFill>
                    <a:srgbClr val="333333"/>
                  </a:solidFill>
                  <a:latin typeface="Merriweather"/>
                </a:rPr>
                <a:t>To exploit this property, we need to represent words in a format which encapsulates its similarity with other words.</a:t>
              </a:r>
            </a:p>
            <a:p>
              <a:pPr algn="ctr"/>
              <a:r>
                <a:rPr lang="en-US" sz="1467" dirty="0">
                  <a:solidFill>
                    <a:srgbClr val="333333"/>
                  </a:solidFill>
                  <a:latin typeface="Merriweather"/>
                </a:rPr>
                <a:t>The most commonly used representation of words is using '</a:t>
              </a:r>
              <a:r>
                <a:rPr lang="en-US" sz="1467" b="1" dirty="0">
                  <a:solidFill>
                    <a:srgbClr val="333333"/>
                  </a:solidFill>
                  <a:latin typeface="Merriweather"/>
                </a:rPr>
                <a:t>word</a:t>
              </a:r>
              <a:r>
                <a:rPr lang="en-US" sz="1467" dirty="0">
                  <a:solidFill>
                    <a:srgbClr val="333333"/>
                  </a:solidFill>
                  <a:latin typeface="Merriweather"/>
                </a:rPr>
                <a:t> </a:t>
              </a:r>
              <a:r>
                <a:rPr lang="en-US" sz="1467" b="1" dirty="0">
                  <a:solidFill>
                    <a:srgbClr val="333333"/>
                  </a:solidFill>
                  <a:latin typeface="Merriweather"/>
                </a:rPr>
                <a:t>vectors‘.</a:t>
              </a:r>
              <a:endParaRPr lang="en-US" sz="1467" dirty="0">
                <a:solidFill>
                  <a:srgbClr val="333333"/>
                </a:solidFill>
                <a:latin typeface="Merriweather"/>
              </a:endParaRPr>
            </a:p>
          </p:txBody>
        </p:sp>
        <p:pic>
          <p:nvPicPr>
            <p:cNvPr id="18" name="Picture 2" descr="Image result for word vectors occurrence and co-occurrence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205" y="2115233"/>
              <a:ext cx="35433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Image result for word vectors occurrence and co-occurrence matr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772" y="4234151"/>
              <a:ext cx="4530596" cy="202371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24680" y="2713028"/>
              <a:ext cx="7601221" cy="914181"/>
            </a:xfrm>
            <a:prstGeom prst="rect">
              <a:avLst/>
            </a:prstGeom>
          </p:spPr>
          <p:txBody>
            <a:bodyPr wrap="square">
              <a:spAutoFit/>
            </a:bodyPr>
            <a:lstStyle/>
            <a:p>
              <a:r>
                <a:rPr lang="en-US" sz="1600" dirty="0">
                  <a:solidFill>
                    <a:srgbClr val="333333"/>
                  </a:solidFill>
                  <a:latin typeface="Merriweather"/>
                </a:rPr>
                <a:t>The term-document </a:t>
              </a:r>
              <a:r>
                <a:rPr lang="en-US" sz="1600" b="1" dirty="0">
                  <a:solidFill>
                    <a:srgbClr val="333333"/>
                  </a:solidFill>
                  <a:latin typeface="Merriweather"/>
                </a:rPr>
                <a:t>occurrence matrix</a:t>
              </a:r>
              <a:r>
                <a:rPr lang="en-US" sz="1600" dirty="0">
                  <a:solidFill>
                    <a:srgbClr val="333333"/>
                  </a:solidFill>
                  <a:latin typeface="Merriweather"/>
                </a:rPr>
                <a:t>, where each row is a term in the vocabulary and each column is a document (such as a webpage, tweet, book etc.)  </a:t>
              </a:r>
            </a:p>
          </p:txBody>
        </p:sp>
        <p:sp>
          <p:nvSpPr>
            <p:cNvPr id="21" name="Rectangle 20"/>
            <p:cNvSpPr/>
            <p:nvPr/>
          </p:nvSpPr>
          <p:spPr>
            <a:xfrm>
              <a:off x="5316222" y="4941006"/>
              <a:ext cx="6343965" cy="914181"/>
            </a:xfrm>
            <a:prstGeom prst="rect">
              <a:avLst/>
            </a:prstGeom>
          </p:spPr>
          <p:txBody>
            <a:bodyPr wrap="square">
              <a:spAutoFit/>
            </a:bodyPr>
            <a:lstStyle/>
            <a:p>
              <a:r>
                <a:rPr lang="en-US" sz="1600" dirty="0">
                  <a:solidFill>
                    <a:srgbClr val="333333"/>
                  </a:solidFill>
                  <a:latin typeface="Merriweather"/>
                </a:rPr>
                <a:t>The term-term </a:t>
              </a:r>
              <a:r>
                <a:rPr lang="en-US" sz="1600" b="1" dirty="0">
                  <a:solidFill>
                    <a:srgbClr val="333333"/>
                  </a:solidFill>
                  <a:latin typeface="Merriweather"/>
                </a:rPr>
                <a:t>co-occurrence matrix</a:t>
              </a:r>
              <a:r>
                <a:rPr lang="en-US" sz="1600" dirty="0">
                  <a:solidFill>
                    <a:srgbClr val="333333"/>
                  </a:solidFill>
                  <a:latin typeface="Merriweather"/>
                </a:rPr>
                <a:t>, where the </a:t>
              </a:r>
              <a:r>
                <a:rPr lang="en-US" sz="1600" dirty="0" err="1">
                  <a:solidFill>
                    <a:srgbClr val="333333"/>
                  </a:solidFill>
                  <a:latin typeface="Merriweather"/>
                </a:rPr>
                <a:t>ith</a:t>
              </a:r>
              <a:r>
                <a:rPr lang="en-US" sz="1600" dirty="0">
                  <a:solidFill>
                    <a:srgbClr val="333333"/>
                  </a:solidFill>
                  <a:latin typeface="Merriweather"/>
                </a:rPr>
                <a:t> row and </a:t>
              </a:r>
              <a:r>
                <a:rPr lang="en-US" sz="1600" dirty="0" err="1">
                  <a:solidFill>
                    <a:srgbClr val="333333"/>
                  </a:solidFill>
                  <a:latin typeface="Merriweather"/>
                </a:rPr>
                <a:t>jth</a:t>
              </a:r>
              <a:r>
                <a:rPr lang="en-US" sz="1600" dirty="0">
                  <a:solidFill>
                    <a:srgbClr val="333333"/>
                  </a:solidFill>
                  <a:latin typeface="Merriweather"/>
                </a:rPr>
                <a:t> column represents the occurrence of the </a:t>
              </a:r>
              <a:r>
                <a:rPr lang="en-US" sz="1600" dirty="0" err="1">
                  <a:solidFill>
                    <a:srgbClr val="333333"/>
                  </a:solidFill>
                  <a:latin typeface="Merriweather"/>
                </a:rPr>
                <a:t>ith</a:t>
              </a:r>
              <a:r>
                <a:rPr lang="en-US" sz="1600" dirty="0">
                  <a:solidFill>
                    <a:srgbClr val="333333"/>
                  </a:solidFill>
                  <a:latin typeface="Merriweather"/>
                </a:rPr>
                <a:t> word </a:t>
              </a:r>
              <a:r>
                <a:rPr lang="en-US" sz="1600" i="1" dirty="0">
                  <a:solidFill>
                    <a:srgbClr val="333333"/>
                  </a:solidFill>
                  <a:latin typeface="Merriweather"/>
                </a:rPr>
                <a:t>in the context of</a:t>
              </a:r>
              <a:r>
                <a:rPr lang="en-US" sz="1600" dirty="0">
                  <a:solidFill>
                    <a:srgbClr val="333333"/>
                  </a:solidFill>
                  <a:latin typeface="Merriweather"/>
                </a:rPr>
                <a:t> the </a:t>
              </a:r>
              <a:r>
                <a:rPr lang="en-US" sz="1600" dirty="0" err="1">
                  <a:solidFill>
                    <a:srgbClr val="333333"/>
                  </a:solidFill>
                  <a:latin typeface="Merriweather"/>
                </a:rPr>
                <a:t>jth</a:t>
              </a:r>
              <a:r>
                <a:rPr lang="en-US" sz="1600" dirty="0">
                  <a:solidFill>
                    <a:srgbClr val="333333"/>
                  </a:solidFill>
                  <a:latin typeface="Merriweather"/>
                </a:rPr>
                <a:t> word.</a:t>
              </a:r>
            </a:p>
          </p:txBody>
        </p:sp>
      </p:gr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E72BC47-AAE8-49A5-98BE-3A65231055BF}"/>
                  </a:ext>
                </a:extLst>
              </p14:cNvPr>
              <p14:cNvContentPartPr/>
              <p14:nvPr/>
            </p14:nvContentPartPr>
            <p14:xfrm>
              <a:off x="603360" y="2439360"/>
              <a:ext cx="11532960" cy="2513880"/>
            </p14:xfrm>
          </p:contentPart>
        </mc:Choice>
        <mc:Fallback>
          <p:pic>
            <p:nvPicPr>
              <p:cNvPr id="2" name="Ink 1">
                <a:extLst>
                  <a:ext uri="{FF2B5EF4-FFF2-40B4-BE49-F238E27FC236}">
                    <a16:creationId xmlns:a16="http://schemas.microsoft.com/office/drawing/2014/main" id="{BE72BC47-AAE8-49A5-98BE-3A65231055BF}"/>
                  </a:ext>
                </a:extLst>
              </p:cNvPr>
              <p:cNvPicPr/>
              <p:nvPr/>
            </p:nvPicPr>
            <p:blipFill>
              <a:blip r:embed="rId5"/>
              <a:stretch>
                <a:fillRect/>
              </a:stretch>
            </p:blipFill>
            <p:spPr>
              <a:xfrm>
                <a:off x="594000" y="2430000"/>
                <a:ext cx="11551680" cy="2532600"/>
              </a:xfrm>
              <a:prstGeom prst="rect">
                <a:avLst/>
              </a:prstGeom>
            </p:spPr>
          </p:pic>
        </mc:Fallback>
      </mc:AlternateContent>
    </p:spTree>
    <p:extLst>
      <p:ext uri="{BB962C8B-B14F-4D97-AF65-F5344CB8AC3E}">
        <p14:creationId xmlns:p14="http://schemas.microsoft.com/office/powerpoint/2010/main" val="3610986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26-03-2022</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35</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occurrence matrix</a:t>
            </a:r>
            <a:endParaRPr lang="en-IN" sz="3200" dirty="0">
              <a:latin typeface="Proxima Nova Light" panose="02000506030000020004" pitchFamily="2" charset="77"/>
            </a:endParaRPr>
          </a:p>
        </p:txBody>
      </p:sp>
      <p:pic>
        <p:nvPicPr>
          <p:cNvPr id="14" name="Picture 13"/>
          <p:cNvPicPr>
            <a:picLocks noChangeAspect="1"/>
          </p:cNvPicPr>
          <p:nvPr/>
        </p:nvPicPr>
        <p:blipFill>
          <a:blip r:embed="rId2"/>
          <a:stretch>
            <a:fillRect/>
          </a:stretch>
        </p:blipFill>
        <p:spPr>
          <a:xfrm>
            <a:off x="340625" y="1542623"/>
            <a:ext cx="6956009" cy="3886221"/>
          </a:xfrm>
          <a:prstGeom prst="rect">
            <a:avLst/>
          </a:prstGeom>
        </p:spPr>
      </p:pic>
      <p:sp>
        <p:nvSpPr>
          <p:cNvPr id="15" name="Rectangle 14"/>
          <p:cNvSpPr/>
          <p:nvPr/>
        </p:nvSpPr>
        <p:spPr>
          <a:xfrm>
            <a:off x="7402868" y="2154436"/>
            <a:ext cx="4419261" cy="2554545"/>
          </a:xfrm>
          <a:prstGeom prst="rect">
            <a:avLst/>
          </a:prstGeom>
        </p:spPr>
        <p:txBody>
          <a:bodyPr wrap="square">
            <a:spAutoFit/>
          </a:bodyPr>
          <a:lstStyle/>
          <a:p>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stands for</a:t>
            </a:r>
            <a:r>
              <a:rPr lang="en-US" sz="1600" i="1" dirty="0">
                <a:solidFill>
                  <a:srgbClr val="000000"/>
                </a:solidFill>
                <a:latin typeface="georgia" panose="02040502050405020303" pitchFamily="18" charset="0"/>
              </a:rPr>
              <a:t> term frequency-inverse document frequency</a:t>
            </a:r>
            <a:r>
              <a:rPr lang="en-US" sz="1600" dirty="0">
                <a:solidFill>
                  <a:srgbClr val="000000"/>
                </a:solidFill>
                <a:latin typeface="georgia" panose="02040502050405020303" pitchFamily="18" charset="0"/>
              </a:rPr>
              <a:t>, and the </a:t>
            </a:r>
            <a:r>
              <a:rPr lang="en-US" sz="1600" dirty="0" err="1">
                <a:solidFill>
                  <a:srgbClr val="000000"/>
                </a:solidFill>
                <a:latin typeface="georgia" panose="02040502050405020303" pitchFamily="18" charset="0"/>
              </a:rPr>
              <a:t>tf-idf</a:t>
            </a:r>
            <a:r>
              <a:rPr lang="en-US" sz="1600" dirty="0">
                <a:solidFill>
                  <a:srgbClr val="000000"/>
                </a:solidFill>
                <a:latin typeface="georgia" panose="02040502050405020303" pitchFamily="18" charset="0"/>
              </a:rPr>
              <a:t> weight is a weight often used in information retrieval and text mining. This weight is a statistical measure used to evaluate how important a word is to a document in a collection or corpus. The importance increases proportionally to the number of times a word appears in the document but is offset by the frequency of the word in the corpus. </a:t>
            </a:r>
            <a:endParaRPr lang="en-US" sz="1600" dirty="0"/>
          </a:p>
        </p:txBody>
      </p:sp>
      <p:sp>
        <p:nvSpPr>
          <p:cNvPr id="22" name="Rectangle 21"/>
          <p:cNvSpPr/>
          <p:nvPr/>
        </p:nvSpPr>
        <p:spPr>
          <a:xfrm>
            <a:off x="1818868" y="5585349"/>
            <a:ext cx="8554265" cy="584775"/>
          </a:xfrm>
          <a:prstGeom prst="rect">
            <a:avLst/>
          </a:prstGeom>
        </p:spPr>
        <p:txBody>
          <a:bodyPr wrap="square">
            <a:spAutoFit/>
          </a:bodyPr>
          <a:lstStyle/>
          <a:p>
            <a:r>
              <a:rPr lang="en-US" sz="1600" dirty="0">
                <a:latin typeface="+mj-lt"/>
              </a:rPr>
              <a:t>TF(t) = (Number of times term t appears in a document) / (Total number of terms in the document).</a:t>
            </a:r>
            <a:endParaRPr lang="en-US" sz="1600" dirty="0">
              <a:solidFill>
                <a:srgbClr val="000000"/>
              </a:solidFill>
              <a:latin typeface="+mj-lt"/>
            </a:endParaRPr>
          </a:p>
          <a:p>
            <a:r>
              <a:rPr lang="en-US" sz="1600" dirty="0">
                <a:solidFill>
                  <a:srgbClr val="000000"/>
                </a:solidFill>
                <a:latin typeface="+mj-lt"/>
              </a:rPr>
              <a:t>IDF(t) = log (Total number of documents / Number of documents with term t in it).</a:t>
            </a:r>
            <a:endParaRPr lang="en-US" sz="1600" dirty="0">
              <a:latin typeface="+mj-lt"/>
            </a:endParaRPr>
          </a:p>
        </p:txBody>
      </p:sp>
    </p:spTree>
    <p:extLst>
      <p:ext uri="{BB962C8B-B14F-4D97-AF65-F5344CB8AC3E}">
        <p14:creationId xmlns:p14="http://schemas.microsoft.com/office/powerpoint/2010/main" val="3568254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26-03-2022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36</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26-03-2022</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dirty="0">
                <a:solidFill>
                  <a:srgbClr val="00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970752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850900" y="6356351"/>
            <a:ext cx="2743200" cy="365125"/>
          </a:xfrm>
          <a:prstGeom prst="rect">
            <a:avLst/>
          </a:prstGeom>
        </p:spPr>
        <p:txBody>
          <a:bodyPr/>
          <a:lstStyle/>
          <a:p>
            <a:fld id="{2995534E-D5A1-8347-AE8D-57F23E0DD4BC}" type="datetime1">
              <a:rPr lang="en-IN">
                <a:solidFill>
                  <a:srgbClr val="898989"/>
                </a:solidFill>
                <a:latin typeface="Proxima Nova Rg" pitchFamily="50" charset="0"/>
              </a:rPr>
              <a:t>26-03-2022</a:t>
            </a:fld>
            <a:endParaRPr lang="en-IN"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4074666" y="6367046"/>
            <a:ext cx="4100391" cy="365125"/>
          </a:xfrm>
          <a:prstGeom prst="rect">
            <a:avLst/>
          </a:prstGeom>
        </p:spPr>
        <p:txBody>
          <a:bodyPr/>
          <a:lstStyle/>
          <a:p>
            <a:pPr algn="ctr"/>
            <a:r>
              <a:rPr lang="en-IN"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4285131" y="4669113"/>
            <a:ext cx="7140108" cy="1116012"/>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9448800" y="6356351"/>
            <a:ext cx="2743200" cy="366183"/>
          </a:xfrm>
          <a:prstGeom prst="rect">
            <a:avLst/>
          </a:prstGeom>
        </p:spPr>
        <p:txBody>
          <a:bodyPr/>
          <a:lstStyle/>
          <a:p>
            <a:pPr algn="r"/>
            <a:fld id="{273EEA2F-D825-49D3-9C25-497F06EFD3F7}" type="slidenum">
              <a:rPr lang="en-IN">
                <a:solidFill>
                  <a:srgbClr val="898989"/>
                </a:solidFill>
                <a:latin typeface="Proxima Nova Rg" pitchFamily="50" charset="0"/>
              </a:rPr>
              <a:pPr algn="r"/>
              <a:t>37</a:t>
            </a:fld>
            <a:endParaRPr lang="en-IN"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9" name="Rectangle 8">
            <a:extLst>
              <a:ext uri="{FF2B5EF4-FFF2-40B4-BE49-F238E27FC236}">
                <a16:creationId xmlns:a16="http://schemas.microsoft.com/office/drawing/2014/main" id="{58B236D4-B323-4764-BED7-2F5402425CD2}"/>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12192001" cy="68580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1"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856223" y="829797"/>
            <a:ext cx="7324271" cy="175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4800" dirty="0">
                <a:solidFill>
                  <a:srgbClr val="F5333F"/>
                </a:solidFill>
                <a:latin typeface="Proxima Nova" panose="02000506030000020004" pitchFamily="2" charset="0"/>
              </a:rPr>
              <a:t>Poll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850900" y="6356351"/>
            <a:ext cx="2743200" cy="365125"/>
          </a:xfrm>
          <a:prstGeom prst="rect">
            <a:avLst/>
          </a:prstGeom>
        </p:spPr>
        <p:txBody>
          <a:bodyPr vert="horz" lIns="121920" tIns="60960" rIns="121920" bIns="6096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z="1200">
                <a:solidFill>
                  <a:srgbClr val="FF0000"/>
                </a:solidFill>
              </a:rPr>
              <a:pPr/>
              <a:t>26-03-2022</a:t>
            </a:fld>
            <a:endParaRPr lang="en-IN" sz="1200"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8682565" y="6356351"/>
            <a:ext cx="2743200" cy="366183"/>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200"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5113" y="276120"/>
            <a:ext cx="1084840" cy="289477"/>
          </a:xfrm>
          <a:prstGeom prst="rect">
            <a:avLst/>
          </a:prstGeom>
        </p:spPr>
      </p:pic>
      <p:sp>
        <p:nvSpPr>
          <p:cNvPr id="2" name="TextBox 1"/>
          <p:cNvSpPr txBox="1"/>
          <p:nvPr/>
        </p:nvSpPr>
        <p:spPr>
          <a:xfrm>
            <a:off x="1232482" y="2173684"/>
            <a:ext cx="9875052" cy="3785652"/>
          </a:xfrm>
          <a:prstGeom prst="rect">
            <a:avLst/>
          </a:prstGeom>
          <a:noFill/>
        </p:spPr>
        <p:txBody>
          <a:bodyPr wrap="square" rtlCol="0">
            <a:spAutoFit/>
          </a:bodyPr>
          <a:lstStyle/>
          <a:p>
            <a:r>
              <a:rPr lang="en-US" sz="2400" dirty="0">
                <a:solidFill>
                  <a:srgbClr val="000000"/>
                </a:solidFill>
                <a:latin typeface="georgia" panose="02040502050405020303" pitchFamily="18" charset="0"/>
              </a:rPr>
              <a:t>Consider a document containing 100 words wherein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3 times and we have 10 million documents in which the word </a:t>
            </a:r>
            <a:r>
              <a:rPr lang="en-US" sz="2400" i="1" dirty="0">
                <a:solidFill>
                  <a:srgbClr val="000000"/>
                </a:solidFill>
                <a:latin typeface="georgia" panose="02040502050405020303" pitchFamily="18" charset="0"/>
              </a:rPr>
              <a:t>cat</a:t>
            </a:r>
            <a:r>
              <a:rPr lang="en-US" sz="2400" dirty="0">
                <a:solidFill>
                  <a:srgbClr val="000000"/>
                </a:solidFill>
                <a:latin typeface="georgia" panose="02040502050405020303" pitchFamily="18" charset="0"/>
              </a:rPr>
              <a:t> appears only in one thousand of these.</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What will be the TF-</a:t>
            </a:r>
            <a:r>
              <a:rPr lang="en-US" sz="2400" dirty="0" err="1">
                <a:solidFill>
                  <a:srgbClr val="000000"/>
                </a:solidFill>
                <a:latin typeface="georgia" panose="02040502050405020303" pitchFamily="18" charset="0"/>
              </a:rPr>
              <a:t>idf</a:t>
            </a:r>
            <a:r>
              <a:rPr lang="en-US" sz="2400" dirty="0">
                <a:solidFill>
                  <a:srgbClr val="000000"/>
                </a:solidFill>
                <a:latin typeface="georgia" panose="02040502050405020303" pitchFamily="18" charset="0"/>
              </a:rPr>
              <a:t> weight of the word cat ?</a:t>
            </a:r>
          </a:p>
          <a:p>
            <a:endParaRPr lang="en-US" sz="2400" dirty="0">
              <a:solidFill>
                <a:srgbClr val="000000"/>
              </a:solidFill>
              <a:latin typeface="georgia" panose="02040502050405020303" pitchFamily="18" charset="0"/>
            </a:endParaRPr>
          </a:p>
          <a:p>
            <a:r>
              <a:rPr lang="en-US" sz="2400" dirty="0">
                <a:solidFill>
                  <a:srgbClr val="000000"/>
                </a:solidFill>
                <a:latin typeface="georgia" panose="02040502050405020303" pitchFamily="18" charset="0"/>
              </a:rPr>
              <a:t>A) 1.12</a:t>
            </a:r>
          </a:p>
          <a:p>
            <a:r>
              <a:rPr lang="en-US" sz="2400" dirty="0">
                <a:solidFill>
                  <a:srgbClr val="000000"/>
                </a:solidFill>
                <a:latin typeface="georgia" panose="02040502050405020303" pitchFamily="18" charset="0"/>
              </a:rPr>
              <a:t>B) 0.11</a:t>
            </a:r>
          </a:p>
          <a:p>
            <a:r>
              <a:rPr lang="en-US" sz="2400" b="1" dirty="0">
                <a:solidFill>
                  <a:srgbClr val="FF0000"/>
                </a:solidFill>
                <a:latin typeface="georgia" panose="02040502050405020303" pitchFamily="18" charset="0"/>
              </a:rPr>
              <a:t>C) 0.12</a:t>
            </a:r>
          </a:p>
          <a:p>
            <a:r>
              <a:rPr lang="en-US" sz="2400" dirty="0">
                <a:solidFill>
                  <a:srgbClr val="000000"/>
                </a:solidFill>
                <a:latin typeface="georgia" panose="02040502050405020303" pitchFamily="18" charset="0"/>
              </a:rPr>
              <a:t>D) -1.12</a:t>
            </a:r>
          </a:p>
        </p:txBody>
      </p:sp>
    </p:spTree>
    <p:extLst>
      <p:ext uri="{BB962C8B-B14F-4D97-AF65-F5344CB8AC3E}">
        <p14:creationId xmlns:p14="http://schemas.microsoft.com/office/powerpoint/2010/main" val="14369080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26-03-2022</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38</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514659" y="16828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co-occurrence matrix</a:t>
            </a:r>
            <a:endParaRPr lang="en-IN" sz="3200" dirty="0">
              <a:latin typeface="Proxima Nova Light" panose="02000506030000020004" pitchFamily="2" charset="77"/>
            </a:endParaRPr>
          </a:p>
        </p:txBody>
      </p:sp>
      <p:sp>
        <p:nvSpPr>
          <p:cNvPr id="7" name="Rectangle 6"/>
          <p:cNvSpPr/>
          <p:nvPr/>
        </p:nvSpPr>
        <p:spPr>
          <a:xfrm>
            <a:off x="514660" y="1449447"/>
            <a:ext cx="11129385" cy="1569660"/>
          </a:xfrm>
          <a:prstGeom prst="rect">
            <a:avLst/>
          </a:prstGeom>
        </p:spPr>
        <p:txBody>
          <a:bodyPr wrap="square">
            <a:spAutoFit/>
          </a:bodyPr>
          <a:lstStyle/>
          <a:p>
            <a:r>
              <a:rPr lang="en-US" sz="1600" dirty="0">
                <a:solidFill>
                  <a:srgbClr val="333333"/>
                </a:solidFill>
                <a:latin typeface="Merriweather"/>
              </a:rPr>
              <a:t>There are two ways of creating a co-occurrence matrix:</a:t>
            </a:r>
          </a:p>
          <a:p>
            <a:endParaRPr lang="en-US" sz="1600" dirty="0">
              <a:solidFill>
                <a:srgbClr val="333333"/>
              </a:solidFill>
              <a:latin typeface="Merriweather"/>
            </a:endParaRPr>
          </a:p>
          <a:p>
            <a:r>
              <a:rPr lang="en-US" sz="1600" b="1" dirty="0">
                <a:solidFill>
                  <a:srgbClr val="333333"/>
                </a:solidFill>
                <a:latin typeface="Merriweather"/>
              </a:rPr>
              <a:t>Using the occurrence context (e.g. a sentence):</a:t>
            </a:r>
          </a:p>
          <a:p>
            <a:endParaRPr lang="en-US" sz="1600" dirty="0">
              <a:solidFill>
                <a:srgbClr val="333333"/>
              </a:solidFill>
              <a:latin typeface="Merriweather"/>
            </a:endParaRPr>
          </a:p>
          <a:p>
            <a:r>
              <a:rPr lang="en-US" sz="1600" dirty="0">
                <a:solidFill>
                  <a:srgbClr val="333333"/>
                </a:solidFill>
                <a:latin typeface="Merriweather"/>
              </a:rPr>
              <a:t>Each sentence is represented as a context (there can be other definitions as well). If two terms occur in the same context, they are said to have occurred in the same occurrence context.</a:t>
            </a:r>
          </a:p>
        </p:txBody>
      </p:sp>
      <p:sp>
        <p:nvSpPr>
          <p:cNvPr id="8" name="Rectangle 7"/>
          <p:cNvSpPr/>
          <p:nvPr/>
        </p:nvSpPr>
        <p:spPr>
          <a:xfrm>
            <a:off x="354214" y="3939260"/>
            <a:ext cx="5563701" cy="1528945"/>
          </a:xfrm>
          <a:prstGeom prst="rect">
            <a:avLst/>
          </a:prstGeom>
        </p:spPr>
        <p:txBody>
          <a:bodyPr wrap="square">
            <a:spAutoFit/>
          </a:bodyPr>
          <a:lstStyle/>
          <a:p>
            <a:r>
              <a:rPr lang="en-US" sz="1867" b="1" dirty="0">
                <a:solidFill>
                  <a:srgbClr val="333333"/>
                </a:solidFill>
                <a:latin typeface="Merriweather"/>
              </a:rPr>
              <a:t>Skip-grams (x-skip-n-grams):</a:t>
            </a:r>
            <a:endParaRPr lang="en-US" sz="1867" dirty="0">
              <a:solidFill>
                <a:srgbClr val="333333"/>
              </a:solidFill>
              <a:latin typeface="Merriweather"/>
            </a:endParaRPr>
          </a:p>
          <a:p>
            <a:endParaRPr lang="en-US" sz="1867" dirty="0">
              <a:solidFill>
                <a:srgbClr val="333333"/>
              </a:solidFill>
              <a:latin typeface="Merriweather"/>
            </a:endParaRPr>
          </a:p>
          <a:p>
            <a:r>
              <a:rPr lang="en-US" sz="1867" dirty="0">
                <a:solidFill>
                  <a:srgbClr val="333333"/>
                </a:solidFill>
                <a:latin typeface="Merriweather"/>
              </a:rPr>
              <a:t>A sliding window will include the (</a:t>
            </a:r>
            <a:r>
              <a:rPr lang="en-US" sz="1867" dirty="0" err="1">
                <a:solidFill>
                  <a:srgbClr val="333333"/>
                </a:solidFill>
                <a:latin typeface="Merriweather"/>
              </a:rPr>
              <a:t>x+n</a:t>
            </a:r>
            <a:r>
              <a:rPr lang="en-US" sz="1867" dirty="0">
                <a:solidFill>
                  <a:srgbClr val="333333"/>
                </a:solidFill>
                <a:latin typeface="Merriweather"/>
              </a:rPr>
              <a:t>) words. This window will serve as the context now. Terms that co-occur within this context are said to have co-occurred.</a:t>
            </a:r>
          </a:p>
        </p:txBody>
      </p:sp>
      <p:grpSp>
        <p:nvGrpSpPr>
          <p:cNvPr id="11" name="Group 10"/>
          <p:cNvGrpSpPr/>
          <p:nvPr/>
        </p:nvGrpSpPr>
        <p:grpSpPr>
          <a:xfrm>
            <a:off x="5789113" y="3939261"/>
            <a:ext cx="6622071" cy="2306272"/>
            <a:chOff x="6490953" y="3593683"/>
            <a:chExt cx="5310389" cy="1729704"/>
          </a:xfrm>
        </p:grpSpPr>
        <p:sp>
          <p:nvSpPr>
            <p:cNvPr id="12" name="Rectangle 11"/>
            <p:cNvSpPr/>
            <p:nvPr/>
          </p:nvSpPr>
          <p:spPr>
            <a:xfrm>
              <a:off x="6709895" y="3593683"/>
              <a:ext cx="5091447" cy="223091"/>
            </a:xfrm>
            <a:prstGeom prst="rect">
              <a:avLst/>
            </a:prstGeom>
          </p:spPr>
          <p:txBody>
            <a:bodyPr wrap="square">
              <a:spAutoFit/>
            </a:bodyPr>
            <a:lstStyle/>
            <a:p>
              <a:pPr algn="ctr"/>
              <a:r>
                <a:rPr lang="en-US" sz="1333" dirty="0">
                  <a:solidFill>
                    <a:srgbClr val="FF0000"/>
                  </a:solidFill>
                  <a:latin typeface="Merriweather"/>
                </a:rPr>
                <a:t>“Man stumbled seconds </a:t>
              </a:r>
              <a:r>
                <a:rPr lang="en-US" sz="1333" dirty="0" err="1">
                  <a:solidFill>
                    <a:srgbClr val="FF0000"/>
                  </a:solidFill>
                  <a:latin typeface="Merriweather"/>
                </a:rPr>
                <a:t>Dursley</a:t>
              </a:r>
              <a:r>
                <a:rPr lang="en-US" sz="1333" dirty="0">
                  <a:solidFill>
                    <a:srgbClr val="FF0000"/>
                  </a:solidFill>
                  <a:latin typeface="Merriweather"/>
                </a:rPr>
                <a:t> man cloak upset knocked ground”</a:t>
              </a:r>
              <a:endParaRPr lang="en-US" sz="1333" dirty="0">
                <a:solidFill>
                  <a:srgbClr val="FF0000"/>
                </a:solidFill>
              </a:endParaRPr>
            </a:p>
          </p:txBody>
        </p:sp>
        <p:sp>
          <p:nvSpPr>
            <p:cNvPr id="13" name="Rectangle 12"/>
            <p:cNvSpPr/>
            <p:nvPr/>
          </p:nvSpPr>
          <p:spPr>
            <a:xfrm>
              <a:off x="6490953" y="3855293"/>
              <a:ext cx="5182312" cy="1468094"/>
            </a:xfrm>
            <a:prstGeom prst="rect">
              <a:avLst/>
            </a:prstGeom>
          </p:spPr>
          <p:txBody>
            <a:bodyPr wrap="square">
              <a:spAutoFit/>
            </a:bodyPr>
            <a:lstStyle/>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stumbled) (Man, seconds)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man)</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(stumbled, seconds) (stumbled,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(stumbled, man) (stumbled, cloak)</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(seconds,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(seconds, man) (seconds, cloak) (seconds, upset)</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man)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cloak)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upset) (</a:t>
              </a:r>
              <a:r>
                <a:rPr lang="en-US" sz="1200" b="1" dirty="0" err="1">
                  <a:solidFill>
                    <a:srgbClr val="0E84B5"/>
                  </a:solidFill>
                  <a:latin typeface="Consolas" panose="020B0609020204030204" pitchFamily="49" charset="0"/>
                </a:rPr>
                <a:t>Dursley</a:t>
              </a:r>
              <a:r>
                <a:rPr lang="en-US" sz="1200" b="1" dirty="0">
                  <a:solidFill>
                    <a:srgbClr val="0E84B5"/>
                  </a:solidFill>
                  <a:latin typeface="Consolas" panose="020B0609020204030204" pitchFamily="49" charset="0"/>
                </a:rPr>
                <a:t>, knocked)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(man, cloak) (man, upset) (man, knocked) (man,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(cloak, upset) (cloak, knocked) (cloak,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(upset, knocked) (upset, ground)</a:t>
              </a:r>
            </a:p>
            <a:p>
              <a:pPr algn="ctr" eaLnBrk="0" fontAlgn="base" hangingPunct="0">
                <a:spcBef>
                  <a:spcPct val="30000"/>
                </a:spcBef>
                <a:spcAft>
                  <a:spcPct val="0"/>
                </a:spcAft>
              </a:pPr>
              <a:r>
                <a:rPr lang="en-US" sz="1200" b="1" dirty="0">
                  <a:solidFill>
                    <a:srgbClr val="0E84B5"/>
                  </a:solidFill>
                  <a:latin typeface="Consolas" panose="020B0609020204030204" pitchFamily="49" charset="0"/>
                </a:rPr>
                <a:t>(knocked, ground)</a:t>
              </a:r>
            </a:p>
          </p:txBody>
        </p:sp>
      </p:gr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9ADF810-D6B5-4264-85F6-1F315CC683C1}"/>
                  </a:ext>
                </a:extLst>
              </p14:cNvPr>
              <p14:cNvContentPartPr/>
              <p14:nvPr/>
            </p14:nvContentPartPr>
            <p14:xfrm>
              <a:off x="698400" y="3019320"/>
              <a:ext cx="11320560" cy="1865520"/>
            </p14:xfrm>
          </p:contentPart>
        </mc:Choice>
        <mc:Fallback>
          <p:pic>
            <p:nvPicPr>
              <p:cNvPr id="2" name="Ink 1">
                <a:extLst>
                  <a:ext uri="{FF2B5EF4-FFF2-40B4-BE49-F238E27FC236}">
                    <a16:creationId xmlns:a16="http://schemas.microsoft.com/office/drawing/2014/main" id="{09ADF810-D6B5-4264-85F6-1F315CC683C1}"/>
                  </a:ext>
                </a:extLst>
              </p:cNvPr>
              <p:cNvPicPr/>
              <p:nvPr/>
            </p:nvPicPr>
            <p:blipFill>
              <a:blip r:embed="rId3"/>
              <a:stretch>
                <a:fillRect/>
              </a:stretch>
            </p:blipFill>
            <p:spPr>
              <a:xfrm>
                <a:off x="689040" y="3009960"/>
                <a:ext cx="11339280" cy="1884240"/>
              </a:xfrm>
              <a:prstGeom prst="rect">
                <a:avLst/>
              </a:prstGeom>
            </p:spPr>
          </p:pic>
        </mc:Fallback>
      </mc:AlternateContent>
    </p:spTree>
    <p:extLst>
      <p:ext uri="{BB962C8B-B14F-4D97-AF65-F5344CB8AC3E}">
        <p14:creationId xmlns:p14="http://schemas.microsoft.com/office/powerpoint/2010/main" val="925010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296343" y="6357408"/>
            <a:ext cx="2743200" cy="365125"/>
          </a:xfrm>
          <a:prstGeom prst="rect">
            <a:avLst/>
          </a:prstGeom>
        </p:spPr>
        <p:txBody>
          <a:bodyPr/>
          <a:lstStyle/>
          <a:p>
            <a:fld id="{E1074919-AC28-3C4F-8039-27D3D8CCFE52}" type="datetime1">
              <a:rPr lang="en-IN">
                <a:solidFill>
                  <a:srgbClr val="FF0000"/>
                </a:solidFill>
                <a:latin typeface="Proxima Nova Rg" pitchFamily="50" charset="0"/>
              </a:rPr>
              <a:t>26-03-2022</a:t>
            </a:fld>
            <a:endParaRPr lang="en-IN"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8682567" y="6356351"/>
            <a:ext cx="2743200" cy="366183"/>
          </a:xfrm>
          <a:prstGeom prst="rect">
            <a:avLst/>
          </a:prstGeom>
        </p:spPr>
        <p:txBody>
          <a:bodyPr/>
          <a:lstStyle/>
          <a:p>
            <a:pPr algn="r"/>
            <a:fld id="{273EEA2F-D825-49D3-9C25-497F06EFD3F7}" type="slidenum">
              <a:rPr lang="en-IN">
                <a:solidFill>
                  <a:srgbClr val="FF0000"/>
                </a:solidFill>
                <a:latin typeface="Proxima Nova Rg" pitchFamily="50" charset="0"/>
              </a:rPr>
              <a:pPr algn="r"/>
              <a:t>39</a:t>
            </a:fld>
            <a:endParaRPr lang="en-IN"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417347" y="404369"/>
            <a:ext cx="5723725" cy="537380"/>
          </a:xfrm>
          <a:prstGeom prst="rect">
            <a:avLst/>
          </a:prstGeom>
        </p:spPr>
        <p:txBody>
          <a:bodyPr vert="horz" lIns="121920" tIns="60960" rIns="121920" bIns="6096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3200" dirty="0">
                <a:latin typeface="Proxima Nova Light" panose="02000506030000020004" pitchFamily="2" charset="77"/>
              </a:rPr>
              <a:t>Latent Semantic Analysis</a:t>
            </a:r>
          </a:p>
        </p:txBody>
      </p:sp>
      <p:sp>
        <p:nvSpPr>
          <p:cNvPr id="7" name="Rectangle 6"/>
          <p:cNvSpPr/>
          <p:nvPr/>
        </p:nvSpPr>
        <p:spPr>
          <a:xfrm>
            <a:off x="607872" y="1444314"/>
            <a:ext cx="10976257" cy="1077218"/>
          </a:xfrm>
          <a:prstGeom prst="rect">
            <a:avLst/>
          </a:prstGeom>
        </p:spPr>
        <p:txBody>
          <a:bodyPr wrap="square">
            <a:spAutoFit/>
          </a:bodyPr>
          <a:lstStyle/>
          <a:p>
            <a:r>
              <a:rPr lang="en-US" sz="1600" dirty="0">
                <a:solidFill>
                  <a:srgbClr val="333333"/>
                </a:solidFill>
                <a:latin typeface="Merriweather"/>
              </a:rPr>
              <a:t>The occurrence and co-occurrence matrices have really large dimensions (equal to the size of the vocabulary V). This is a problem because working with such huge matrices make them almost impractical to use.</a:t>
            </a:r>
          </a:p>
          <a:p>
            <a:endParaRPr lang="en-US" sz="1600" dirty="0">
              <a:solidFill>
                <a:srgbClr val="333333"/>
              </a:solidFill>
              <a:latin typeface="Merriweather"/>
            </a:endParaRPr>
          </a:p>
          <a:p>
            <a:r>
              <a:rPr lang="en-US" sz="1600" dirty="0">
                <a:latin typeface="Merriweather"/>
              </a:rPr>
              <a:t>Word embedding's are a compressed, low dimensional version of these mammoth-sized matrices</a:t>
            </a:r>
          </a:p>
        </p:txBody>
      </p:sp>
      <p:sp>
        <p:nvSpPr>
          <p:cNvPr id="11" name="Rectangle 10"/>
          <p:cNvSpPr/>
          <p:nvPr/>
        </p:nvSpPr>
        <p:spPr>
          <a:xfrm>
            <a:off x="417347" y="5385278"/>
            <a:ext cx="11357300" cy="379656"/>
          </a:xfrm>
          <a:prstGeom prst="rect">
            <a:avLst/>
          </a:prstGeom>
        </p:spPr>
        <p:txBody>
          <a:bodyPr wrap="square">
            <a:spAutoFit/>
          </a:bodyPr>
          <a:lstStyle/>
          <a:p>
            <a:pPr algn="ctr"/>
            <a:r>
              <a:rPr lang="en-US" sz="1867" dirty="0">
                <a:solidFill>
                  <a:srgbClr val="333333"/>
                </a:solidFill>
                <a:latin typeface="Merriweather"/>
              </a:rPr>
              <a:t>Latent Semantic Analysis (LSA) uses </a:t>
            </a:r>
            <a:r>
              <a:rPr lang="en-US" sz="1867" b="1" dirty="0">
                <a:solidFill>
                  <a:srgbClr val="333333"/>
                </a:solidFill>
                <a:latin typeface="Merriweather"/>
              </a:rPr>
              <a:t>Singular Value Decomposition (SVD) </a:t>
            </a:r>
            <a:r>
              <a:rPr lang="en-US" sz="1867" dirty="0">
                <a:solidFill>
                  <a:srgbClr val="333333"/>
                </a:solidFill>
                <a:latin typeface="Merriweather"/>
              </a:rPr>
              <a:t>to reduce the dimensionality of the matrix.</a:t>
            </a:r>
            <a:endParaRPr lang="en-US" sz="1867" dirty="0"/>
          </a:p>
        </p:txBody>
      </p:sp>
      <p:pic>
        <p:nvPicPr>
          <p:cNvPr id="12" name="Picture 11"/>
          <p:cNvPicPr>
            <a:picLocks noChangeAspect="1"/>
          </p:cNvPicPr>
          <p:nvPr/>
        </p:nvPicPr>
        <p:blipFill>
          <a:blip r:embed="rId2"/>
          <a:stretch>
            <a:fillRect/>
          </a:stretch>
        </p:blipFill>
        <p:spPr>
          <a:xfrm>
            <a:off x="1864622" y="2725520"/>
            <a:ext cx="8462753" cy="2387369"/>
          </a:xfrm>
          <a:prstGeom prst="rect">
            <a:avLst/>
          </a:prstGeom>
        </p:spPr>
      </p:pic>
    </p:spTree>
    <p:extLst>
      <p:ext uri="{BB962C8B-B14F-4D97-AF65-F5344CB8AC3E}">
        <p14:creationId xmlns:p14="http://schemas.microsoft.com/office/powerpoint/2010/main" val="286017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096836" y="3555323"/>
            <a:ext cx="4571999" cy="1569660"/>
          </a:xfrm>
          <a:prstGeom prst="rect">
            <a:avLst/>
          </a:prstGeom>
          <a:noFill/>
        </p:spPr>
        <p:txBody>
          <a:bodyPr wrap="square" rtlCol="0">
            <a:spAutoFit/>
          </a:bodyPr>
          <a:lstStyle/>
          <a:p>
            <a:r>
              <a:rPr lang="en-US" sz="4800" b="1" dirty="0">
                <a:solidFill>
                  <a:srgbClr val="0070C0"/>
                </a:solidFill>
                <a:latin typeface="Gill Sans MT" panose="020B0502020104020203" pitchFamily="34" charset="0"/>
              </a:rPr>
              <a:t>LEXICAL</a:t>
            </a:r>
            <a:r>
              <a:rPr lang="en-US" sz="4800" dirty="0">
                <a:latin typeface="Gill Sans MT" panose="020B0502020104020203" pitchFamily="34" charset="0"/>
              </a:rPr>
              <a:t> </a:t>
            </a:r>
            <a:r>
              <a:rPr lang="en-US" sz="4800" b="1" dirty="0">
                <a:solidFill>
                  <a:schemeClr val="tx2">
                    <a:lumMod val="75000"/>
                  </a:schemeClr>
                </a:solidFill>
                <a:latin typeface="Gill Sans MT" panose="020B0502020104020203" pitchFamily="34" charset="0"/>
              </a:rPr>
              <a:t>PROCESSING</a:t>
            </a:r>
          </a:p>
        </p:txBody>
      </p:sp>
      <p:pic>
        <p:nvPicPr>
          <p:cNvPr id="1026" name="Picture 2" descr="Image result for lexical processing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789" y="326859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BE73E69A-C786-4733-8EC5-6C2052089C34}"/>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1200386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A8CD3-66AB-4BC9-B87E-87E879DDAF19}"/>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26-03-2022</a:t>
            </a:fld>
            <a:endParaRPr lang="en-IN"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1A445018-ABD0-4D49-889C-F76F7550FFCC}"/>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40</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955626A8-B720-4103-AEA5-9BBA6DE369FA}"/>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32628BB8-4AA9-4EDD-AC02-7DA3A61ABAA4}"/>
              </a:ext>
            </a:extLst>
          </p:cNvPr>
          <p:cNvSpPr/>
          <p:nvPr/>
        </p:nvSpPr>
        <p:spPr>
          <a:xfrm>
            <a:off x="838200" y="1205349"/>
            <a:ext cx="10515600" cy="1077026"/>
          </a:xfrm>
          <a:prstGeom prst="rect">
            <a:avLst/>
          </a:prstGeom>
        </p:spPr>
        <p:txBody>
          <a:bodyPr wrap="square">
            <a:spAutoFit/>
          </a:bodyPr>
          <a:lstStyle/>
          <a:p>
            <a:r>
              <a:rPr lang="en-US" sz="2133" dirty="0">
                <a:latin typeface="Gill Sans MT" panose="020B0502020104020203" pitchFamily="34" charset="0"/>
              </a:rPr>
              <a:t>Latent Semantic Analysis, or LSA, is one of the foundational techniques in topic modeling. The core idea is to take a matrix of documents and terms — and decompose it into a separate document-topic matrix and a topic-term matrix.</a:t>
            </a:r>
            <a:endParaRPr lang="en-IN" sz="2133" dirty="0">
              <a:latin typeface="Gill Sans MT" panose="020B0502020104020203" pitchFamily="34" charset="0"/>
            </a:endParaRPr>
          </a:p>
        </p:txBody>
      </p:sp>
      <p:sp>
        <p:nvSpPr>
          <p:cNvPr id="6" name="TextBox 5">
            <a:extLst>
              <a:ext uri="{FF2B5EF4-FFF2-40B4-BE49-F238E27FC236}">
                <a16:creationId xmlns:a16="http://schemas.microsoft.com/office/drawing/2014/main" id="{281ED102-95A5-40D1-AEC9-3E5EA7C09ECC}"/>
              </a:ext>
            </a:extLst>
          </p:cNvPr>
          <p:cNvSpPr txBox="1"/>
          <p:nvPr/>
        </p:nvSpPr>
        <p:spPr>
          <a:xfrm>
            <a:off x="838201" y="2353546"/>
            <a:ext cx="10299700" cy="461665"/>
          </a:xfrm>
          <a:prstGeom prst="rect">
            <a:avLst/>
          </a:prstGeom>
          <a:noFill/>
        </p:spPr>
        <p:txBody>
          <a:bodyPr wrap="square" rtlCol="0">
            <a:spAutoFit/>
          </a:bodyPr>
          <a:lstStyle/>
          <a:p>
            <a:r>
              <a:rPr lang="en-US" sz="2400" dirty="0">
                <a:solidFill>
                  <a:srgbClr val="FF0000"/>
                </a:solidFill>
                <a:latin typeface="Gill Sans MT" panose="020B0502020104020203" pitchFamily="34" charset="0"/>
              </a:rPr>
              <a:t>Step 1 : </a:t>
            </a:r>
            <a:r>
              <a:rPr lang="en-US" sz="2400" dirty="0">
                <a:latin typeface="Gill Sans MT" panose="020B0502020104020203" pitchFamily="34" charset="0"/>
              </a:rPr>
              <a:t>Generate our document-term matrix A</a:t>
            </a:r>
          </a:p>
        </p:txBody>
      </p:sp>
      <p:pic>
        <p:nvPicPr>
          <p:cNvPr id="5124" name="Picture 4" descr="Image result for document term matrix">
            <a:extLst>
              <a:ext uri="{FF2B5EF4-FFF2-40B4-BE49-F238E27FC236}">
                <a16:creationId xmlns:a16="http://schemas.microsoft.com/office/drawing/2014/main" id="{4789D8E7-2186-40B6-BF59-95F9FFAD6E3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1" y="2971894"/>
            <a:ext cx="5627247" cy="268075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EC12A7A5-4624-4917-8B06-81C579A1E9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4224" y="3067014"/>
            <a:ext cx="4352576" cy="258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6291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AB9A9-1449-4C99-8719-EF84AEA209CF}"/>
              </a:ext>
            </a:extLst>
          </p:cNvPr>
          <p:cNvSpPr>
            <a:spLocks noGrp="1"/>
          </p:cNvSpPr>
          <p:nvPr>
            <p:ph type="dt" sz="half" idx="10"/>
          </p:nvPr>
        </p:nvSpPr>
        <p:spPr/>
        <p:txBody>
          <a:bodyPr/>
          <a:lstStyle/>
          <a:p>
            <a:fld id="{24A60580-2B70-6940-B3F0-E4F8AB7AA3B6}" type="datetime1">
              <a:rPr lang="en-IN" smtClean="0">
                <a:latin typeface="Gill Sans MT" panose="020B0502020104020203" pitchFamily="34" charset="0"/>
              </a:rPr>
              <a:t>26-03-2022</a:t>
            </a:fld>
            <a:endParaRPr lang="en-IN">
              <a:latin typeface="Gill Sans MT" panose="020B0502020104020203" pitchFamily="34" charset="0"/>
            </a:endParaRPr>
          </a:p>
        </p:txBody>
      </p:sp>
      <p:sp>
        <p:nvSpPr>
          <p:cNvPr id="3" name="Slide Number Placeholder 2">
            <a:extLst>
              <a:ext uri="{FF2B5EF4-FFF2-40B4-BE49-F238E27FC236}">
                <a16:creationId xmlns:a16="http://schemas.microsoft.com/office/drawing/2014/main" id="{3373458E-39E0-4D46-9E74-A055C297E1F7}"/>
              </a:ext>
            </a:extLst>
          </p:cNvPr>
          <p:cNvSpPr>
            <a:spLocks noGrp="1"/>
          </p:cNvSpPr>
          <p:nvPr>
            <p:ph type="sldNum" sz="quarter" idx="12"/>
          </p:nvPr>
        </p:nvSpPr>
        <p:spPr/>
        <p:txBody>
          <a:bodyPr/>
          <a:lstStyle/>
          <a:p>
            <a:fld id="{273EEA2F-D825-49D3-9C25-497F06EFD3F7}" type="slidenum">
              <a:rPr lang="en-IN" smtClean="0">
                <a:latin typeface="Gill Sans MT" panose="020B0502020104020203" pitchFamily="34" charset="0"/>
              </a:rPr>
              <a:t>41</a:t>
            </a:fld>
            <a:endParaRPr lang="en-IN">
              <a:latin typeface="Gill Sans MT" panose="020B0502020104020203" pitchFamily="34" charset="0"/>
            </a:endParaRPr>
          </a:p>
        </p:txBody>
      </p:sp>
      <p:sp>
        <p:nvSpPr>
          <p:cNvPr id="4" name="Title 3">
            <a:extLst>
              <a:ext uri="{FF2B5EF4-FFF2-40B4-BE49-F238E27FC236}">
                <a16:creationId xmlns:a16="http://schemas.microsoft.com/office/drawing/2014/main" id="{8F2FF47E-90D7-4432-80B8-B528A896CA74}"/>
              </a:ext>
            </a:extLst>
          </p:cNvPr>
          <p:cNvSpPr>
            <a:spLocks noGrp="1"/>
          </p:cNvSpPr>
          <p:nvPr>
            <p:ph type="title"/>
          </p:nvPr>
        </p:nvSpPr>
        <p:spPr/>
        <p:txBody>
          <a:bodyPr/>
          <a:lstStyle/>
          <a:p>
            <a:r>
              <a:rPr lang="en-US" dirty="0">
                <a:latin typeface="Gill Sans MT" panose="020B0502020104020203" pitchFamily="34" charset="0"/>
              </a:rPr>
              <a:t>LSA</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076FA4C3-1EB1-4E1A-8E5D-8E0C47575323}"/>
              </a:ext>
            </a:extLst>
          </p:cNvPr>
          <p:cNvSpPr/>
          <p:nvPr/>
        </p:nvSpPr>
        <p:spPr>
          <a:xfrm>
            <a:off x="838200" y="1425377"/>
            <a:ext cx="8458200" cy="461665"/>
          </a:xfrm>
          <a:prstGeom prst="rect">
            <a:avLst/>
          </a:prstGeom>
        </p:spPr>
        <p:txBody>
          <a:bodyPr wrap="square">
            <a:spAutoFit/>
          </a:bodyPr>
          <a:lstStyle/>
          <a:p>
            <a:r>
              <a:rPr lang="en-US" sz="2400" dirty="0">
                <a:solidFill>
                  <a:srgbClr val="FF0000"/>
                </a:solidFill>
                <a:latin typeface="Gill Sans MT" panose="020B0502020104020203" pitchFamily="34" charset="0"/>
              </a:rPr>
              <a:t>Step 2 : </a:t>
            </a:r>
            <a:r>
              <a:rPr lang="en-US" sz="2400" dirty="0">
                <a:latin typeface="Gill Sans MT" panose="020B0502020104020203" pitchFamily="34" charset="0"/>
              </a:rPr>
              <a:t>Perform Dimensionality reduction on the matrix A</a:t>
            </a:r>
          </a:p>
        </p:txBody>
      </p:sp>
      <p:sp>
        <p:nvSpPr>
          <p:cNvPr id="6" name="Rectangle 5">
            <a:extLst>
              <a:ext uri="{FF2B5EF4-FFF2-40B4-BE49-F238E27FC236}">
                <a16:creationId xmlns:a16="http://schemas.microsoft.com/office/drawing/2014/main" id="{42D6E75E-5E4D-4B76-8DA8-685C545CDE47}"/>
              </a:ext>
            </a:extLst>
          </p:cNvPr>
          <p:cNvSpPr/>
          <p:nvPr/>
        </p:nvSpPr>
        <p:spPr>
          <a:xfrm>
            <a:off x="838200" y="2290425"/>
            <a:ext cx="10642600" cy="748795"/>
          </a:xfrm>
          <a:prstGeom prst="rect">
            <a:avLst/>
          </a:prstGeom>
        </p:spPr>
        <p:txBody>
          <a:bodyPr wrap="square">
            <a:spAutoFit/>
          </a:bodyPr>
          <a:lstStyle/>
          <a:p>
            <a:r>
              <a:rPr lang="en-US" sz="2133" dirty="0">
                <a:latin typeface="Gill Sans MT" panose="020B0502020104020203" pitchFamily="34" charset="0"/>
              </a:rPr>
              <a:t>This dimensionality reduction can be performed using </a:t>
            </a:r>
            <a:r>
              <a:rPr lang="en-US" sz="2133" b="1" dirty="0">
                <a:solidFill>
                  <a:srgbClr val="FF0000"/>
                </a:solidFill>
                <a:latin typeface="Gill Sans MT" panose="020B0502020104020203" pitchFamily="34" charset="0"/>
              </a:rPr>
              <a:t>truncated SVD</a:t>
            </a:r>
            <a:r>
              <a:rPr lang="en-US" sz="2133" dirty="0">
                <a:latin typeface="Gill Sans MT" panose="020B0502020104020203" pitchFamily="34" charset="0"/>
              </a:rPr>
              <a:t>. SVD, or singular value decomposition</a:t>
            </a:r>
            <a:endParaRPr lang="en-IN" sz="2133" dirty="0">
              <a:latin typeface="Gill Sans MT" panose="020B0502020104020203" pitchFamily="34" charset="0"/>
            </a:endParaRPr>
          </a:p>
        </p:txBody>
      </p:sp>
      <p:pic>
        <p:nvPicPr>
          <p:cNvPr id="6146" name="Picture 2">
            <a:extLst>
              <a:ext uri="{FF2B5EF4-FFF2-40B4-BE49-F238E27FC236}">
                <a16:creationId xmlns:a16="http://schemas.microsoft.com/office/drawing/2014/main" id="{B7BCC4A8-2FDA-4099-89F7-3AD611592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3787877"/>
            <a:ext cx="2057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01F3031-E76F-41BC-BB52-79026DF22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7300" y="3240037"/>
            <a:ext cx="5410200" cy="173126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17F5E2-1190-4668-A4EF-196AE9C1D730}"/>
              </a:ext>
            </a:extLst>
          </p:cNvPr>
          <p:cNvSpPr/>
          <p:nvPr/>
        </p:nvSpPr>
        <p:spPr>
          <a:xfrm>
            <a:off x="4851400" y="5106393"/>
            <a:ext cx="6096000" cy="338554"/>
          </a:xfrm>
          <a:prstGeom prst="rect">
            <a:avLst/>
          </a:prstGeom>
        </p:spPr>
        <p:txBody>
          <a:bodyPr>
            <a:spAutoFit/>
          </a:bodyPr>
          <a:lstStyle/>
          <a:p>
            <a:r>
              <a:rPr lang="en-US" sz="1600" dirty="0">
                <a:latin typeface="Gill Sans MT" panose="020B0502020104020203" pitchFamily="34" charset="0"/>
              </a:rPr>
              <a:t>keeping the </a:t>
            </a:r>
            <a:r>
              <a:rPr lang="en-US" sz="1600" i="1" dirty="0">
                <a:latin typeface="Gill Sans MT" panose="020B0502020104020203" pitchFamily="34" charset="0"/>
              </a:rPr>
              <a:t>t </a:t>
            </a:r>
            <a:r>
              <a:rPr lang="en-US" sz="1600" dirty="0">
                <a:latin typeface="Gill Sans MT" panose="020B0502020104020203" pitchFamily="34" charset="0"/>
              </a:rPr>
              <a:t>most significant dimensions in our transformed space.</a:t>
            </a:r>
            <a:endParaRPr lang="en-IN" sz="1600" dirty="0">
              <a:latin typeface="Gill Sans MT" panose="020B0502020104020203" pitchFamily="34" charset="0"/>
            </a:endParaRPr>
          </a:p>
        </p:txBody>
      </p:sp>
      <p:sp>
        <p:nvSpPr>
          <p:cNvPr id="8" name="Rectangle 7">
            <a:extLst>
              <a:ext uri="{FF2B5EF4-FFF2-40B4-BE49-F238E27FC236}">
                <a16:creationId xmlns:a16="http://schemas.microsoft.com/office/drawing/2014/main" id="{4AEFD7F1-99F8-4E85-9681-DB5D0CB4EDBE}"/>
              </a:ext>
            </a:extLst>
          </p:cNvPr>
          <p:cNvSpPr/>
          <p:nvPr/>
        </p:nvSpPr>
        <p:spPr>
          <a:xfrm>
            <a:off x="838201" y="4567974"/>
            <a:ext cx="3594100" cy="1241622"/>
          </a:xfrm>
          <a:prstGeom prst="rect">
            <a:avLst/>
          </a:prstGeom>
        </p:spPr>
        <p:txBody>
          <a:bodyPr wrap="square">
            <a:spAutoFit/>
          </a:bodyPr>
          <a:lstStyle/>
          <a:p>
            <a:pPr algn="ctr"/>
            <a:r>
              <a:rPr lang="en-US" sz="1867" i="1" dirty="0">
                <a:latin typeface="Gill Sans MT" panose="020B0502020104020203" pitchFamily="34" charset="0"/>
              </a:rPr>
              <a:t>U</a:t>
            </a:r>
            <a:r>
              <a:rPr lang="en-US" sz="1867" dirty="0">
                <a:latin typeface="Gill Sans MT" panose="020B0502020104020203" pitchFamily="34" charset="0"/>
              </a:rPr>
              <a:t> ∈ ℝ^(m ⨉ t) emerges as our document-topic matrix, and </a:t>
            </a:r>
            <a:r>
              <a:rPr lang="en-US" sz="1867" i="1" dirty="0">
                <a:latin typeface="Gill Sans MT" panose="020B0502020104020203" pitchFamily="34" charset="0"/>
              </a:rPr>
              <a:t>V</a:t>
            </a:r>
            <a:r>
              <a:rPr lang="en-US" sz="1867" dirty="0">
                <a:latin typeface="Gill Sans MT" panose="020B0502020104020203" pitchFamily="34" charset="0"/>
              </a:rPr>
              <a:t> ∈ ℝ^(n ⨉ t) becomes our term-topic matrix.</a:t>
            </a:r>
            <a:endParaRPr lang="en-IN" sz="1867" dirty="0">
              <a:latin typeface="Gill Sans MT" panose="020B0502020104020203" pitchFamily="34" charset="0"/>
            </a:endParaRPr>
          </a:p>
        </p:txBody>
      </p:sp>
    </p:spTree>
    <p:extLst>
      <p:ext uri="{BB962C8B-B14F-4D97-AF65-F5344CB8AC3E}">
        <p14:creationId xmlns:p14="http://schemas.microsoft.com/office/powerpoint/2010/main" val="2748447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591FBD-809A-42EF-9525-4024A0DA73FD}"/>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1CD251E-8906-470E-9E21-631D5ECC9878}"/>
              </a:ext>
            </a:extLst>
          </p:cNvPr>
          <p:cNvSpPr>
            <a:spLocks noGrp="1"/>
          </p:cNvSpPr>
          <p:nvPr>
            <p:ph idx="4294967295"/>
          </p:nvPr>
        </p:nvSpPr>
        <p:spPr>
          <a:xfrm>
            <a:off x="651334" y="2134309"/>
            <a:ext cx="7058025" cy="3459162"/>
          </a:xfrm>
        </p:spPr>
        <p:txBody>
          <a:bodyPr>
            <a:normAutofit/>
          </a:bodyPr>
          <a:lstStyle/>
          <a:p>
            <a:r>
              <a:rPr lang="en-US" sz="1800" dirty="0">
                <a:latin typeface="Gill Sans MT" panose="020B0502020104020203" pitchFamily="34" charset="0"/>
              </a:rPr>
              <a:t>LDA is a matrix factorization technique.</a:t>
            </a:r>
          </a:p>
          <a:p>
            <a:endParaRPr lang="en-US" sz="1800" dirty="0">
              <a:latin typeface="Gill Sans MT" panose="020B0502020104020203" pitchFamily="34" charset="0"/>
            </a:endParaRPr>
          </a:p>
          <a:p>
            <a:r>
              <a:rPr lang="en-US" sz="1800" dirty="0">
                <a:latin typeface="Gill Sans MT" panose="020B0502020104020203" pitchFamily="34" charset="0"/>
              </a:rPr>
              <a:t>LDA represents each document as </a:t>
            </a:r>
            <a:r>
              <a:rPr lang="en-US" sz="1800" b="1" dirty="0">
                <a:latin typeface="Gill Sans MT" panose="020B0502020104020203" pitchFamily="34" charset="0"/>
              </a:rPr>
              <a:t>mixtures of topics</a:t>
            </a:r>
            <a:r>
              <a:rPr lang="en-US" sz="1800" dirty="0">
                <a:latin typeface="Gill Sans MT" panose="020B0502020104020203" pitchFamily="34" charset="0"/>
              </a:rPr>
              <a:t> containing words with certain probabilities. </a:t>
            </a:r>
          </a:p>
          <a:p>
            <a:endParaRPr lang="en-US" sz="1800" dirty="0">
              <a:latin typeface="Gill Sans MT" panose="020B0502020104020203" pitchFamily="34" charset="0"/>
            </a:endParaRPr>
          </a:p>
          <a:p>
            <a:r>
              <a:rPr lang="en-US" sz="1800" dirty="0">
                <a:latin typeface="Gill Sans MT" panose="020B0502020104020203" pitchFamily="34" charset="0"/>
              </a:rPr>
              <a:t>The DTM shows a corpus of N documents D1, D2, D3 … </a:t>
            </a:r>
            <a:r>
              <a:rPr lang="en-US" sz="1800" dirty="0" err="1">
                <a:latin typeface="Gill Sans MT" panose="020B0502020104020203" pitchFamily="34" charset="0"/>
              </a:rPr>
              <a:t>Dn</a:t>
            </a:r>
            <a:r>
              <a:rPr lang="en-US" sz="1800" dirty="0">
                <a:latin typeface="Gill Sans MT" panose="020B0502020104020203" pitchFamily="34" charset="0"/>
              </a:rPr>
              <a:t> and vocabulary size of M words W1,W2 .. </a:t>
            </a:r>
            <a:r>
              <a:rPr lang="en-US" sz="1800" dirty="0" err="1">
                <a:latin typeface="Gill Sans MT" panose="020B0502020104020203" pitchFamily="34" charset="0"/>
              </a:rPr>
              <a:t>Wn</a:t>
            </a:r>
            <a:r>
              <a:rPr lang="en-US" sz="1800" dirty="0">
                <a:latin typeface="Gill Sans MT" panose="020B0502020104020203" pitchFamily="34" charset="0"/>
              </a:rPr>
              <a:t>. The value of </a:t>
            </a:r>
            <a:r>
              <a:rPr lang="en-US" sz="1800" dirty="0" err="1">
                <a:latin typeface="Gill Sans MT" panose="020B0502020104020203" pitchFamily="34" charset="0"/>
              </a:rPr>
              <a:t>i,j</a:t>
            </a:r>
            <a:r>
              <a:rPr lang="en-US" sz="1800" dirty="0">
                <a:latin typeface="Gill Sans MT" panose="020B0502020104020203" pitchFamily="34" charset="0"/>
              </a:rPr>
              <a:t> cell gives the frequency count of word </a:t>
            </a:r>
            <a:r>
              <a:rPr lang="en-US" sz="1800" dirty="0" err="1">
                <a:latin typeface="Gill Sans MT" panose="020B0502020104020203" pitchFamily="34" charset="0"/>
              </a:rPr>
              <a:t>Wj</a:t>
            </a:r>
            <a:r>
              <a:rPr lang="en-US" sz="1800" dirty="0">
                <a:latin typeface="Gill Sans MT" panose="020B0502020104020203" pitchFamily="34" charset="0"/>
              </a:rPr>
              <a:t> in Document Di.</a:t>
            </a:r>
          </a:p>
          <a:p>
            <a:endParaRPr lang="en-US" sz="1800" dirty="0">
              <a:latin typeface="Gill Sans MT" panose="020B0502020104020203" pitchFamily="34" charset="0"/>
            </a:endParaRPr>
          </a:p>
        </p:txBody>
      </p:sp>
      <p:graphicFrame>
        <p:nvGraphicFramePr>
          <p:cNvPr id="10" name="Table 9">
            <a:extLst>
              <a:ext uri="{FF2B5EF4-FFF2-40B4-BE49-F238E27FC236}">
                <a16:creationId xmlns:a16="http://schemas.microsoft.com/office/drawing/2014/main" id="{EDC3B5CE-18BF-46F4-9111-866CC3644D3E}"/>
              </a:ext>
            </a:extLst>
          </p:cNvPr>
          <p:cNvGraphicFramePr>
            <a:graphicFrameLocks noGrp="1"/>
          </p:cNvGraphicFramePr>
          <p:nvPr>
            <p:extLst>
              <p:ext uri="{D42A27DB-BD31-4B8C-83A1-F6EECF244321}">
                <p14:modId xmlns:p14="http://schemas.microsoft.com/office/powerpoint/2010/main" val="407537878"/>
              </p:ext>
            </p:extLst>
          </p:nvPr>
        </p:nvGraphicFramePr>
        <p:xfrm>
          <a:off x="8409821" y="2470438"/>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5971">
                <a:tc>
                  <a:txBody>
                    <a:bodyPr/>
                    <a:lstStyle/>
                    <a:p>
                      <a:endParaRPr lang="en-US" dirty="0"/>
                    </a:p>
                  </a:txBody>
                  <a:tcPr/>
                </a:tc>
                <a:tc>
                  <a:txBody>
                    <a:bodyPr/>
                    <a:lstStyle/>
                    <a:p>
                      <a:r>
                        <a:rPr lang="en-US" dirty="0"/>
                        <a:t>W1</a:t>
                      </a:r>
                    </a:p>
                  </a:txBody>
                  <a:tcPr/>
                </a:tc>
                <a:tc>
                  <a:txBody>
                    <a:bodyPr/>
                    <a:lstStyle/>
                    <a:p>
                      <a:r>
                        <a:rPr lang="en-US" dirty="0"/>
                        <a:t>W2</a:t>
                      </a:r>
                    </a:p>
                  </a:txBody>
                  <a:tcPr/>
                </a:tc>
                <a:tc>
                  <a:txBody>
                    <a:bodyPr/>
                    <a:lstStyle/>
                    <a:p>
                      <a:r>
                        <a:rPr lang="en-US" dirty="0"/>
                        <a:t>W3</a:t>
                      </a:r>
                    </a:p>
                  </a:txBody>
                  <a:tcPr/>
                </a:tc>
                <a:tc>
                  <a:txBody>
                    <a:bodyPr/>
                    <a:lstStyle/>
                    <a:p>
                      <a:r>
                        <a:rPr lang="en-US" dirty="0"/>
                        <a:t>Wm</a:t>
                      </a:r>
                    </a:p>
                  </a:txBody>
                  <a:tcPr/>
                </a:tc>
                <a:extLst>
                  <a:ext uri="{0D108BD9-81ED-4DB2-BD59-A6C34878D82A}">
                    <a16:rowId xmlns:a16="http://schemas.microsoft.com/office/drawing/2014/main" val="760122703"/>
                  </a:ext>
                </a:extLst>
              </a:tr>
              <a:tr h="359690">
                <a:tc>
                  <a:txBody>
                    <a:bodyPr/>
                    <a:lstStyle/>
                    <a:p>
                      <a:r>
                        <a:rPr lang="en-US" dirty="0"/>
                        <a:t>D1</a:t>
                      </a:r>
                    </a:p>
                  </a:txBody>
                  <a:tcPr/>
                </a:tc>
                <a:tc>
                  <a:txBody>
                    <a:bodyPr/>
                    <a:lstStyle/>
                    <a:p>
                      <a:r>
                        <a:rPr lang="en-US" dirty="0"/>
                        <a:t>0</a:t>
                      </a:r>
                    </a:p>
                  </a:txBody>
                  <a:tcPr/>
                </a:tc>
                <a:tc>
                  <a:txBody>
                    <a:bodyPr/>
                    <a:lstStyle/>
                    <a:p>
                      <a:r>
                        <a:rPr lang="en-US" dirty="0"/>
                        <a:t>2</a:t>
                      </a:r>
                    </a:p>
                  </a:txBody>
                  <a:tcPr/>
                </a:tc>
                <a:tc>
                  <a:txBody>
                    <a:bodyPr/>
                    <a:lstStyle/>
                    <a:p>
                      <a:r>
                        <a:rPr lang="en-US" dirty="0"/>
                        <a:t>1</a:t>
                      </a:r>
                    </a:p>
                  </a:txBody>
                  <a:tcPr/>
                </a:tc>
                <a:tc>
                  <a:txBody>
                    <a:bodyPr/>
                    <a:lstStyle/>
                    <a:p>
                      <a:r>
                        <a:rPr lang="en-US" dirty="0"/>
                        <a:t>3</a:t>
                      </a:r>
                    </a:p>
                  </a:txBody>
                  <a:tcPr/>
                </a:tc>
                <a:extLst>
                  <a:ext uri="{0D108BD9-81ED-4DB2-BD59-A6C34878D82A}">
                    <a16:rowId xmlns:a16="http://schemas.microsoft.com/office/drawing/2014/main" val="2781799535"/>
                  </a:ext>
                </a:extLst>
              </a:tr>
              <a:tr h="359690">
                <a:tc>
                  <a:txBody>
                    <a:bodyPr/>
                    <a:lstStyle/>
                    <a:p>
                      <a:r>
                        <a:rPr lang="en-US" dirty="0"/>
                        <a:t>D2</a:t>
                      </a:r>
                    </a:p>
                  </a:txBody>
                  <a:tcPr/>
                </a:tc>
                <a:tc>
                  <a:txBody>
                    <a:bodyPr/>
                    <a:lstStyle/>
                    <a:p>
                      <a:r>
                        <a:rPr lang="en-US" dirty="0"/>
                        <a:t>1</a:t>
                      </a:r>
                    </a:p>
                  </a:txBody>
                  <a:tcPr/>
                </a:tc>
                <a:tc>
                  <a:txBody>
                    <a:bodyPr/>
                    <a:lstStyle/>
                    <a:p>
                      <a:r>
                        <a:rPr lang="en-US" dirty="0"/>
                        <a:t>0</a:t>
                      </a:r>
                    </a:p>
                  </a:txBody>
                  <a:tcPr/>
                </a:tc>
                <a:tc>
                  <a:txBody>
                    <a:bodyPr/>
                    <a:lstStyle/>
                    <a:p>
                      <a:r>
                        <a:rPr lang="en-US" dirty="0"/>
                        <a:t>4</a:t>
                      </a:r>
                    </a:p>
                  </a:txBody>
                  <a:tcPr/>
                </a:tc>
                <a:tc>
                  <a:txBody>
                    <a:bodyPr/>
                    <a:lstStyle/>
                    <a:p>
                      <a:r>
                        <a:rPr lang="en-US" dirty="0"/>
                        <a:t>0</a:t>
                      </a:r>
                    </a:p>
                  </a:txBody>
                  <a:tcPr/>
                </a:tc>
                <a:extLst>
                  <a:ext uri="{0D108BD9-81ED-4DB2-BD59-A6C34878D82A}">
                    <a16:rowId xmlns:a16="http://schemas.microsoft.com/office/drawing/2014/main" val="1969562377"/>
                  </a:ext>
                </a:extLst>
              </a:tr>
              <a:tr h="359690">
                <a:tc>
                  <a:txBody>
                    <a:bodyPr/>
                    <a:lstStyle/>
                    <a:p>
                      <a:r>
                        <a:rPr lang="en-US" dirty="0"/>
                        <a:t>D3</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3097820373"/>
                  </a:ext>
                </a:extLst>
              </a:tr>
              <a:tr h="359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dirty="0"/>
                        <a:t>0</a:t>
                      </a:r>
                    </a:p>
                  </a:txBody>
                  <a:tcPr/>
                </a:tc>
                <a:tc>
                  <a:txBody>
                    <a:bodyPr/>
                    <a:lstStyle/>
                    <a:p>
                      <a:r>
                        <a:rPr lang="en-US" dirty="0"/>
                        <a:t>4</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556385927"/>
                  </a:ext>
                </a:extLst>
              </a:tr>
            </a:tbl>
          </a:graphicData>
        </a:graphic>
      </p:graphicFrame>
      <p:sp>
        <p:nvSpPr>
          <p:cNvPr id="6" name="TextBox 5">
            <a:extLst>
              <a:ext uri="{FF2B5EF4-FFF2-40B4-BE49-F238E27FC236}">
                <a16:creationId xmlns:a16="http://schemas.microsoft.com/office/drawing/2014/main" id="{D15D4072-194C-4648-ACFD-8A6BD16113D4}"/>
              </a:ext>
            </a:extLst>
          </p:cNvPr>
          <p:cNvSpPr txBox="1"/>
          <p:nvPr/>
        </p:nvSpPr>
        <p:spPr>
          <a:xfrm flipH="1">
            <a:off x="8582541" y="4571583"/>
            <a:ext cx="2785403" cy="646331"/>
          </a:xfrm>
          <a:prstGeom prst="rect">
            <a:avLst/>
          </a:prstGeom>
          <a:noFill/>
        </p:spPr>
        <p:txBody>
          <a:bodyPr wrap="square" rtlCol="0">
            <a:spAutoFit/>
          </a:bodyPr>
          <a:lstStyle/>
          <a:p>
            <a:pPr algn="ctr"/>
            <a:r>
              <a:rPr lang="en-US" dirty="0">
                <a:solidFill>
                  <a:prstClr val="black"/>
                </a:solidFill>
              </a:rPr>
              <a:t>Document-Term Matrix (DTM)</a:t>
            </a:r>
          </a:p>
        </p:txBody>
      </p:sp>
      <p:sp>
        <p:nvSpPr>
          <p:cNvPr id="8" name="Title 1"/>
          <p:cNvSpPr txBox="1">
            <a:spLocks/>
          </p:cNvSpPr>
          <p:nvPr/>
        </p:nvSpPr>
        <p:spPr>
          <a:xfrm>
            <a:off x="618185" y="1157917"/>
            <a:ext cx="4404576"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Gill Sans MT" panose="020B0502020104020203" pitchFamily="34" charset="0"/>
              </a:rPr>
              <a:t>Latent Dirichlet Allocation</a:t>
            </a:r>
          </a:p>
        </p:txBody>
      </p:sp>
    </p:spTree>
    <p:extLst>
      <p:ext uri="{BB962C8B-B14F-4D97-AF65-F5344CB8AC3E}">
        <p14:creationId xmlns:p14="http://schemas.microsoft.com/office/powerpoint/2010/main" val="1132783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FB3B81-9BF7-4206-8D2E-4F954ACD9829}"/>
              </a:ext>
            </a:extLst>
          </p:cNvPr>
          <p:cNvSpPr>
            <a:spLocks noGrp="1"/>
          </p:cNvSpPr>
          <p:nvPr>
            <p:ph type="title"/>
          </p:nvPr>
        </p:nvSpPr>
        <p:spPr/>
        <p:txBody>
          <a:bodyPr/>
          <a:lstStyle/>
          <a:p>
            <a:r>
              <a:rPr lang="en-IN" dirty="0"/>
              <a:t>TOPIC MODELING</a:t>
            </a:r>
          </a:p>
        </p:txBody>
      </p:sp>
      <p:sp>
        <p:nvSpPr>
          <p:cNvPr id="3" name="Content Placeholder 2">
            <a:extLst>
              <a:ext uri="{FF2B5EF4-FFF2-40B4-BE49-F238E27FC236}">
                <a16:creationId xmlns:a16="http://schemas.microsoft.com/office/drawing/2014/main" id="{876E5F26-81A7-4B08-BBFA-ADBAC8A82F5E}"/>
              </a:ext>
            </a:extLst>
          </p:cNvPr>
          <p:cNvSpPr>
            <a:spLocks noGrp="1"/>
          </p:cNvSpPr>
          <p:nvPr>
            <p:ph idx="4294967295"/>
          </p:nvPr>
        </p:nvSpPr>
        <p:spPr>
          <a:xfrm>
            <a:off x="486487" y="1154433"/>
            <a:ext cx="6466621" cy="2265363"/>
          </a:xfrm>
        </p:spPr>
        <p:txBody>
          <a:bodyPr>
            <a:normAutofit fontScale="92500" lnSpcReduction="20000"/>
          </a:bodyPr>
          <a:lstStyle/>
          <a:p>
            <a:r>
              <a:rPr lang="en-US" sz="1800" dirty="0">
                <a:latin typeface="Gill Sans MT" panose="020B0502020104020203" pitchFamily="34" charset="0"/>
              </a:rPr>
              <a:t>LDA converts this DTM into two lower dimensional matrices – M1 and M2.</a:t>
            </a:r>
          </a:p>
          <a:p>
            <a:r>
              <a:rPr lang="en-US" sz="1800" dirty="0">
                <a:latin typeface="Gill Sans MT" panose="020B0502020104020203" pitchFamily="34" charset="0"/>
              </a:rPr>
              <a:t>It Iterates through each word  w for each document d.</a:t>
            </a:r>
          </a:p>
          <a:p>
            <a:r>
              <a:rPr lang="en-US" sz="1800" dirty="0">
                <a:latin typeface="Gill Sans MT" panose="020B0502020104020203" pitchFamily="34" charset="0"/>
              </a:rPr>
              <a:t>Each word w is assigned to a topic k with a probability P (which is a product of two probabilities p1 and p2.)</a:t>
            </a:r>
          </a:p>
          <a:p>
            <a:r>
              <a:rPr lang="en-US" sz="1800" dirty="0">
                <a:latin typeface="Gill Sans MT" panose="020B0502020104020203" pitchFamily="34" charset="0"/>
              </a:rPr>
              <a:t>P1 – p(topic t / document d) = the proportion of words in document d that are currently assigned to topic t.</a:t>
            </a:r>
          </a:p>
          <a:p>
            <a:r>
              <a:rPr lang="en-US" sz="1800" dirty="0">
                <a:latin typeface="Gill Sans MT" panose="020B0502020104020203" pitchFamily="34" charset="0"/>
              </a:rPr>
              <a:t>P2 – p(word w / topic t) = the proportion of assignments to topic t over all documents that come from this word w.</a:t>
            </a:r>
          </a:p>
        </p:txBody>
      </p:sp>
      <p:graphicFrame>
        <p:nvGraphicFramePr>
          <p:cNvPr id="6" name="Table 5">
            <a:extLst>
              <a:ext uri="{FF2B5EF4-FFF2-40B4-BE49-F238E27FC236}">
                <a16:creationId xmlns:a16="http://schemas.microsoft.com/office/drawing/2014/main" id="{3271A8B8-1CCA-4B67-885D-D3639076EEFE}"/>
              </a:ext>
            </a:extLst>
          </p:cNvPr>
          <p:cNvGraphicFramePr>
            <a:graphicFrameLocks noGrp="1"/>
          </p:cNvGraphicFramePr>
          <p:nvPr>
            <p:extLst>
              <p:ext uri="{D42A27DB-BD31-4B8C-83A1-F6EECF244321}">
                <p14:modId xmlns:p14="http://schemas.microsoft.com/office/powerpoint/2010/main" val="4071425526"/>
              </p:ext>
            </p:extLst>
          </p:nvPr>
        </p:nvGraphicFramePr>
        <p:xfrm>
          <a:off x="1595828" y="3806564"/>
          <a:ext cx="3130845" cy="1839011"/>
        </p:xfrm>
        <a:graphic>
          <a:graphicData uri="http://schemas.openxmlformats.org/drawingml/2006/table">
            <a:tbl>
              <a:tblPr firstRow="1" bandRow="1">
                <a:tableStyleId>{5940675A-B579-460E-94D1-54222C63F5DA}</a:tableStyleId>
              </a:tblPr>
              <a:tblGrid>
                <a:gridCol w="626169">
                  <a:extLst>
                    <a:ext uri="{9D8B030D-6E8A-4147-A177-3AD203B41FA5}">
                      <a16:colId xmlns:a16="http://schemas.microsoft.com/office/drawing/2014/main" val="1227830132"/>
                    </a:ext>
                  </a:extLst>
                </a:gridCol>
                <a:gridCol w="626169">
                  <a:extLst>
                    <a:ext uri="{9D8B030D-6E8A-4147-A177-3AD203B41FA5}">
                      <a16:colId xmlns:a16="http://schemas.microsoft.com/office/drawing/2014/main" val="1539564541"/>
                    </a:ext>
                  </a:extLst>
                </a:gridCol>
                <a:gridCol w="626169">
                  <a:extLst>
                    <a:ext uri="{9D8B030D-6E8A-4147-A177-3AD203B41FA5}">
                      <a16:colId xmlns:a16="http://schemas.microsoft.com/office/drawing/2014/main" val="104473614"/>
                    </a:ext>
                  </a:extLst>
                </a:gridCol>
                <a:gridCol w="626169">
                  <a:extLst>
                    <a:ext uri="{9D8B030D-6E8A-4147-A177-3AD203B41FA5}">
                      <a16:colId xmlns:a16="http://schemas.microsoft.com/office/drawing/2014/main" val="3251055902"/>
                    </a:ext>
                  </a:extLst>
                </a:gridCol>
                <a:gridCol w="626169">
                  <a:extLst>
                    <a:ext uri="{9D8B030D-6E8A-4147-A177-3AD203B41FA5}">
                      <a16:colId xmlns:a16="http://schemas.microsoft.com/office/drawing/2014/main" val="1834775726"/>
                    </a:ext>
                  </a:extLst>
                </a:gridCol>
              </a:tblGrid>
              <a:tr h="374287">
                <a:tc>
                  <a:txBody>
                    <a:bodyPr/>
                    <a:lstStyle/>
                    <a:p>
                      <a:endParaRPr lang="en-US" sz="1800" dirty="0"/>
                    </a:p>
                  </a:txBody>
                  <a:tcPr/>
                </a:tc>
                <a:tc>
                  <a:txBody>
                    <a:bodyPr/>
                    <a:lstStyle/>
                    <a:p>
                      <a:r>
                        <a:rPr lang="en-US" sz="1800" dirty="0"/>
                        <a:t>K1</a:t>
                      </a:r>
                    </a:p>
                  </a:txBody>
                  <a:tcPr/>
                </a:tc>
                <a:tc>
                  <a:txBody>
                    <a:bodyPr/>
                    <a:lstStyle/>
                    <a:p>
                      <a:r>
                        <a:rPr lang="en-US" sz="1800" dirty="0"/>
                        <a:t>K2</a:t>
                      </a:r>
                    </a:p>
                  </a:txBody>
                  <a:tcPr/>
                </a:tc>
                <a:tc>
                  <a:txBody>
                    <a:bodyPr/>
                    <a:lstStyle/>
                    <a:p>
                      <a:r>
                        <a:rPr lang="en-US" sz="1800" dirty="0"/>
                        <a:t>K3</a:t>
                      </a:r>
                    </a:p>
                  </a:txBody>
                  <a:tcPr/>
                </a:tc>
                <a:tc>
                  <a:txBody>
                    <a:bodyPr/>
                    <a:lstStyle/>
                    <a:p>
                      <a:r>
                        <a:rPr lang="en-US" sz="1800" dirty="0" err="1"/>
                        <a:t>Kj</a:t>
                      </a:r>
                      <a:endParaRPr lang="en-US" sz="1800" dirty="0"/>
                    </a:p>
                  </a:txBody>
                  <a:tcPr/>
                </a:tc>
                <a:extLst>
                  <a:ext uri="{0D108BD9-81ED-4DB2-BD59-A6C34878D82A}">
                    <a16:rowId xmlns:a16="http://schemas.microsoft.com/office/drawing/2014/main" val="760122703"/>
                  </a:ext>
                </a:extLst>
              </a:tr>
              <a:tr h="366181">
                <a:tc>
                  <a:txBody>
                    <a:bodyPr/>
                    <a:lstStyle/>
                    <a:p>
                      <a:r>
                        <a:rPr lang="en-US" sz="1800" dirty="0"/>
                        <a:t>D1</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1</a:t>
                      </a:r>
                    </a:p>
                  </a:txBody>
                  <a:tcPr/>
                </a:tc>
                <a:tc>
                  <a:txBody>
                    <a:bodyPr/>
                    <a:lstStyle/>
                    <a:p>
                      <a:r>
                        <a:rPr lang="en-US" sz="1800" dirty="0"/>
                        <a:t>0</a:t>
                      </a:r>
                    </a:p>
                  </a:txBody>
                  <a:tcPr/>
                </a:tc>
                <a:extLst>
                  <a:ext uri="{0D108BD9-81ED-4DB2-BD59-A6C34878D82A}">
                    <a16:rowId xmlns:a16="http://schemas.microsoft.com/office/drawing/2014/main" val="2781799535"/>
                  </a:ext>
                </a:extLst>
              </a:tr>
              <a:tr h="366181">
                <a:tc>
                  <a:txBody>
                    <a:bodyPr/>
                    <a:lstStyle/>
                    <a:p>
                      <a:r>
                        <a:rPr lang="en-US" sz="1800" dirty="0"/>
                        <a:t>D2</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2</a:t>
                      </a:r>
                    </a:p>
                  </a:txBody>
                  <a:tcPr/>
                </a:tc>
                <a:tc>
                  <a:txBody>
                    <a:bodyPr/>
                    <a:lstStyle/>
                    <a:p>
                      <a:r>
                        <a:rPr lang="en-US" sz="1800" dirty="0"/>
                        <a:t>3</a:t>
                      </a:r>
                    </a:p>
                  </a:txBody>
                  <a:tcPr/>
                </a:tc>
                <a:extLst>
                  <a:ext uri="{0D108BD9-81ED-4DB2-BD59-A6C34878D82A}">
                    <a16:rowId xmlns:a16="http://schemas.microsoft.com/office/drawing/2014/main" val="1969562377"/>
                  </a:ext>
                </a:extLst>
              </a:tr>
              <a:tr h="366181">
                <a:tc>
                  <a:txBody>
                    <a:bodyPr/>
                    <a:lstStyle/>
                    <a:p>
                      <a:r>
                        <a:rPr lang="en-US" sz="1800" dirty="0"/>
                        <a:t>D3</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tc>
                  <a:txBody>
                    <a:bodyPr/>
                    <a:lstStyle/>
                    <a:p>
                      <a:r>
                        <a:rPr lang="en-US" sz="1800" dirty="0"/>
                        <a:t>1</a:t>
                      </a:r>
                    </a:p>
                  </a:txBody>
                  <a:tcPr/>
                </a:tc>
                <a:extLst>
                  <a:ext uri="{0D108BD9-81ED-4DB2-BD59-A6C34878D82A}">
                    <a16:rowId xmlns:a16="http://schemas.microsoft.com/office/drawing/2014/main" val="3097820373"/>
                  </a:ext>
                </a:extLst>
              </a:tr>
              <a:tr h="3661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Dn</a:t>
                      </a:r>
                      <a:endParaRPr lang="en-US" sz="1800" dirty="0"/>
                    </a:p>
                  </a:txBody>
                  <a:tcPr/>
                </a:tc>
                <a:tc>
                  <a:txBody>
                    <a:bodyPr/>
                    <a:lstStyle/>
                    <a:p>
                      <a:r>
                        <a:rPr lang="en-US" sz="1800" dirty="0"/>
                        <a:t>0</a:t>
                      </a:r>
                    </a:p>
                  </a:txBody>
                  <a:tcPr/>
                </a:tc>
                <a:tc>
                  <a:txBody>
                    <a:bodyPr/>
                    <a:lstStyle/>
                    <a:p>
                      <a:r>
                        <a:rPr lang="en-US" sz="1800" dirty="0"/>
                        <a:t>2</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graphicFrame>
        <p:nvGraphicFramePr>
          <p:cNvPr id="7" name="Table 6">
            <a:extLst>
              <a:ext uri="{FF2B5EF4-FFF2-40B4-BE49-F238E27FC236}">
                <a16:creationId xmlns:a16="http://schemas.microsoft.com/office/drawing/2014/main" id="{BDE84145-40E1-475E-80FB-3F5936A94371}"/>
              </a:ext>
            </a:extLst>
          </p:cNvPr>
          <p:cNvGraphicFramePr>
            <a:graphicFrameLocks noGrp="1"/>
          </p:cNvGraphicFramePr>
          <p:nvPr>
            <p:extLst>
              <p:ext uri="{D42A27DB-BD31-4B8C-83A1-F6EECF244321}">
                <p14:modId xmlns:p14="http://schemas.microsoft.com/office/powerpoint/2010/main" val="682342262"/>
              </p:ext>
            </p:extLst>
          </p:nvPr>
        </p:nvGraphicFramePr>
        <p:xfrm>
          <a:off x="7465325" y="3802920"/>
          <a:ext cx="3130847" cy="1842655"/>
        </p:xfrm>
        <a:graphic>
          <a:graphicData uri="http://schemas.openxmlformats.org/drawingml/2006/table">
            <a:tbl>
              <a:tblPr firstRow="1" bandRow="1">
                <a:tableStyleId>{5940675A-B579-460E-94D1-54222C63F5DA}</a:tableStyleId>
              </a:tblPr>
              <a:tblGrid>
                <a:gridCol w="604213">
                  <a:extLst>
                    <a:ext uri="{9D8B030D-6E8A-4147-A177-3AD203B41FA5}">
                      <a16:colId xmlns:a16="http://schemas.microsoft.com/office/drawing/2014/main" val="1227830132"/>
                    </a:ext>
                  </a:extLst>
                </a:gridCol>
                <a:gridCol w="604213">
                  <a:extLst>
                    <a:ext uri="{9D8B030D-6E8A-4147-A177-3AD203B41FA5}">
                      <a16:colId xmlns:a16="http://schemas.microsoft.com/office/drawing/2014/main" val="1539564541"/>
                    </a:ext>
                  </a:extLst>
                </a:gridCol>
                <a:gridCol w="604213">
                  <a:extLst>
                    <a:ext uri="{9D8B030D-6E8A-4147-A177-3AD203B41FA5}">
                      <a16:colId xmlns:a16="http://schemas.microsoft.com/office/drawing/2014/main" val="104473614"/>
                    </a:ext>
                  </a:extLst>
                </a:gridCol>
                <a:gridCol w="604213">
                  <a:extLst>
                    <a:ext uri="{9D8B030D-6E8A-4147-A177-3AD203B41FA5}">
                      <a16:colId xmlns:a16="http://schemas.microsoft.com/office/drawing/2014/main" val="3251055902"/>
                    </a:ext>
                  </a:extLst>
                </a:gridCol>
                <a:gridCol w="713995">
                  <a:extLst>
                    <a:ext uri="{9D8B030D-6E8A-4147-A177-3AD203B41FA5}">
                      <a16:colId xmlns:a16="http://schemas.microsoft.com/office/drawing/2014/main" val="1834775726"/>
                    </a:ext>
                  </a:extLst>
                </a:gridCol>
              </a:tblGrid>
              <a:tr h="368531">
                <a:tc>
                  <a:txBody>
                    <a:bodyPr/>
                    <a:lstStyle/>
                    <a:p>
                      <a:endParaRPr lang="en-US" sz="1800" dirty="0"/>
                    </a:p>
                  </a:txBody>
                  <a:tcPr/>
                </a:tc>
                <a:tc>
                  <a:txBody>
                    <a:bodyPr/>
                    <a:lstStyle/>
                    <a:p>
                      <a:r>
                        <a:rPr lang="en-US" sz="1800" dirty="0"/>
                        <a:t>W1</a:t>
                      </a:r>
                    </a:p>
                  </a:txBody>
                  <a:tcPr/>
                </a:tc>
                <a:tc>
                  <a:txBody>
                    <a:bodyPr/>
                    <a:lstStyle/>
                    <a:p>
                      <a:r>
                        <a:rPr lang="en-US" sz="1800" dirty="0"/>
                        <a:t>W2</a:t>
                      </a:r>
                    </a:p>
                  </a:txBody>
                  <a:tcPr/>
                </a:tc>
                <a:tc>
                  <a:txBody>
                    <a:bodyPr/>
                    <a:lstStyle/>
                    <a:p>
                      <a:r>
                        <a:rPr lang="en-US" sz="1800" dirty="0"/>
                        <a:t>W3</a:t>
                      </a:r>
                    </a:p>
                  </a:txBody>
                  <a:tcPr/>
                </a:tc>
                <a:tc>
                  <a:txBody>
                    <a:bodyPr/>
                    <a:lstStyle/>
                    <a:p>
                      <a:r>
                        <a:rPr lang="en-US" sz="1800" dirty="0"/>
                        <a:t>Wm</a:t>
                      </a:r>
                    </a:p>
                  </a:txBody>
                  <a:tcPr/>
                </a:tc>
                <a:extLst>
                  <a:ext uri="{0D108BD9-81ED-4DB2-BD59-A6C34878D82A}">
                    <a16:rowId xmlns:a16="http://schemas.microsoft.com/office/drawing/2014/main" val="760122703"/>
                  </a:ext>
                </a:extLst>
              </a:tr>
              <a:tr h="368531">
                <a:tc>
                  <a:txBody>
                    <a:bodyPr/>
                    <a:lstStyle/>
                    <a:p>
                      <a:r>
                        <a:rPr lang="en-US" sz="1800" dirty="0"/>
                        <a:t>K1</a:t>
                      </a:r>
                    </a:p>
                  </a:txBody>
                  <a:tcPr/>
                </a:tc>
                <a:tc>
                  <a:txBody>
                    <a:bodyPr/>
                    <a:lstStyle/>
                    <a:p>
                      <a:r>
                        <a:rPr lang="en-US" sz="1800" dirty="0"/>
                        <a:t>3</a:t>
                      </a:r>
                    </a:p>
                  </a:txBody>
                  <a:tcPr/>
                </a:tc>
                <a:tc>
                  <a:txBody>
                    <a:bodyPr/>
                    <a:lstStyle/>
                    <a:p>
                      <a:r>
                        <a:rPr lang="en-US" sz="1800" dirty="0"/>
                        <a:t>1</a:t>
                      </a:r>
                    </a:p>
                  </a:txBody>
                  <a:tcPr/>
                </a:tc>
                <a:tc>
                  <a:txBody>
                    <a:bodyPr/>
                    <a:lstStyle/>
                    <a:p>
                      <a:r>
                        <a:rPr lang="en-US" sz="1800" dirty="0"/>
                        <a:t>1</a:t>
                      </a:r>
                    </a:p>
                  </a:txBody>
                  <a:tcPr/>
                </a:tc>
                <a:tc>
                  <a:txBody>
                    <a:bodyPr/>
                    <a:lstStyle/>
                    <a:p>
                      <a:r>
                        <a:rPr lang="en-US" sz="1800" dirty="0"/>
                        <a:t>3</a:t>
                      </a:r>
                    </a:p>
                  </a:txBody>
                  <a:tcPr/>
                </a:tc>
                <a:extLst>
                  <a:ext uri="{0D108BD9-81ED-4DB2-BD59-A6C34878D82A}">
                    <a16:rowId xmlns:a16="http://schemas.microsoft.com/office/drawing/2014/main" val="2781799535"/>
                  </a:ext>
                </a:extLst>
              </a:tr>
              <a:tr h="368531">
                <a:tc>
                  <a:txBody>
                    <a:bodyPr/>
                    <a:lstStyle/>
                    <a:p>
                      <a:r>
                        <a:rPr lang="en-US" sz="1800" dirty="0"/>
                        <a:t>K2</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1969562377"/>
                  </a:ext>
                </a:extLst>
              </a:tr>
              <a:tr h="368531">
                <a:tc>
                  <a:txBody>
                    <a:bodyPr/>
                    <a:lstStyle/>
                    <a:p>
                      <a:r>
                        <a:rPr lang="en-US" sz="1800" dirty="0"/>
                        <a:t>K3</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3</a:t>
                      </a:r>
                    </a:p>
                  </a:txBody>
                  <a:tcPr/>
                </a:tc>
                <a:tc>
                  <a:txBody>
                    <a:bodyPr/>
                    <a:lstStyle/>
                    <a:p>
                      <a:r>
                        <a:rPr lang="en-US" sz="1800" dirty="0"/>
                        <a:t>1</a:t>
                      </a:r>
                    </a:p>
                  </a:txBody>
                  <a:tcPr/>
                </a:tc>
                <a:extLst>
                  <a:ext uri="{0D108BD9-81ED-4DB2-BD59-A6C34878D82A}">
                    <a16:rowId xmlns:a16="http://schemas.microsoft.com/office/drawing/2014/main" val="3097820373"/>
                  </a:ext>
                </a:extLst>
              </a:tr>
              <a:tr h="3685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Gill Sans MT" panose="020B0502020104020203" pitchFamily="34" charset="0"/>
                        </a:rPr>
                        <a:t>Kn</a:t>
                      </a:r>
                      <a:endParaRPr lang="en-US" sz="1800" dirty="0"/>
                    </a:p>
                  </a:txBody>
                  <a:tcPr/>
                </a:tc>
                <a:tc>
                  <a:txBody>
                    <a:bodyPr/>
                    <a:lstStyle/>
                    <a:p>
                      <a:r>
                        <a:rPr lang="en-US" sz="1800" dirty="0"/>
                        <a:t>2</a:t>
                      </a:r>
                    </a:p>
                  </a:txBody>
                  <a:tcPr/>
                </a:tc>
                <a:tc>
                  <a:txBody>
                    <a:bodyPr/>
                    <a:lstStyle/>
                    <a:p>
                      <a:r>
                        <a:rPr lang="en-US" sz="1800" dirty="0"/>
                        <a:t>1</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556385927"/>
                  </a:ext>
                </a:extLst>
              </a:tr>
            </a:tbl>
          </a:graphicData>
        </a:graphic>
      </p:graphicFrame>
      <p:sp>
        <p:nvSpPr>
          <p:cNvPr id="9" name="TextBox 8">
            <a:extLst>
              <a:ext uri="{FF2B5EF4-FFF2-40B4-BE49-F238E27FC236}">
                <a16:creationId xmlns:a16="http://schemas.microsoft.com/office/drawing/2014/main" id="{1DEC54C9-B529-4953-8284-2B682A01529F}"/>
              </a:ext>
            </a:extLst>
          </p:cNvPr>
          <p:cNvSpPr txBox="1"/>
          <p:nvPr/>
        </p:nvSpPr>
        <p:spPr>
          <a:xfrm flipH="1">
            <a:off x="7638046" y="5838643"/>
            <a:ext cx="2785403" cy="646331"/>
          </a:xfrm>
          <a:prstGeom prst="rect">
            <a:avLst/>
          </a:prstGeom>
          <a:noFill/>
        </p:spPr>
        <p:txBody>
          <a:bodyPr wrap="square" rtlCol="0">
            <a:spAutoFit/>
          </a:bodyPr>
          <a:lstStyle/>
          <a:p>
            <a:pPr algn="ctr"/>
            <a:r>
              <a:rPr lang="en-US" dirty="0">
                <a:solidFill>
                  <a:prstClr val="black"/>
                </a:solidFill>
              </a:rPr>
              <a:t>Topic-Terms Matrix</a:t>
            </a:r>
          </a:p>
          <a:p>
            <a:pPr algn="ctr"/>
            <a:r>
              <a:rPr lang="en-US" dirty="0">
                <a:solidFill>
                  <a:prstClr val="black"/>
                </a:solidFill>
              </a:rPr>
              <a:t>M2</a:t>
            </a:r>
          </a:p>
        </p:txBody>
      </p:sp>
      <p:sp>
        <p:nvSpPr>
          <p:cNvPr id="10" name="TextBox 9">
            <a:extLst>
              <a:ext uri="{FF2B5EF4-FFF2-40B4-BE49-F238E27FC236}">
                <a16:creationId xmlns:a16="http://schemas.microsoft.com/office/drawing/2014/main" id="{5788B010-7CC8-4382-915C-3F34A3BE8D4E}"/>
              </a:ext>
            </a:extLst>
          </p:cNvPr>
          <p:cNvSpPr txBox="1"/>
          <p:nvPr/>
        </p:nvSpPr>
        <p:spPr>
          <a:xfrm flipH="1">
            <a:off x="1768548" y="5838643"/>
            <a:ext cx="2785403" cy="646331"/>
          </a:xfrm>
          <a:prstGeom prst="rect">
            <a:avLst/>
          </a:prstGeom>
          <a:noFill/>
        </p:spPr>
        <p:txBody>
          <a:bodyPr wrap="square" rtlCol="0">
            <a:spAutoFit/>
          </a:bodyPr>
          <a:lstStyle/>
          <a:p>
            <a:pPr algn="ctr"/>
            <a:r>
              <a:rPr lang="en-US" dirty="0">
                <a:solidFill>
                  <a:prstClr val="black"/>
                </a:solidFill>
              </a:rPr>
              <a:t>Document-Topics Matrix</a:t>
            </a:r>
          </a:p>
          <a:p>
            <a:pPr algn="ctr"/>
            <a:r>
              <a:rPr lang="en-US" dirty="0">
                <a:solidFill>
                  <a:prstClr val="black"/>
                </a:solidFill>
              </a:rPr>
              <a:t>M1</a:t>
            </a:r>
          </a:p>
        </p:txBody>
      </p:sp>
      <p:pic>
        <p:nvPicPr>
          <p:cNvPr id="11" name="Picture 10">
            <a:extLst>
              <a:ext uri="{FF2B5EF4-FFF2-40B4-BE49-F238E27FC236}">
                <a16:creationId xmlns:a16="http://schemas.microsoft.com/office/drawing/2014/main" id="{C7A4D120-E91B-4E1D-8890-EA648FBC5854}"/>
              </a:ext>
            </a:extLst>
          </p:cNvPr>
          <p:cNvPicPr>
            <a:picLocks noChangeAspect="1"/>
          </p:cNvPicPr>
          <p:nvPr/>
        </p:nvPicPr>
        <p:blipFill>
          <a:blip r:embed="rId2"/>
          <a:stretch>
            <a:fillRect/>
          </a:stretch>
        </p:blipFill>
        <p:spPr>
          <a:xfrm>
            <a:off x="6953108" y="1154433"/>
            <a:ext cx="4811838" cy="2452393"/>
          </a:xfrm>
          <a:prstGeom prst="rect">
            <a:avLst/>
          </a:prstGeom>
        </p:spPr>
      </p:pic>
    </p:spTree>
    <p:extLst>
      <p:ext uri="{BB962C8B-B14F-4D97-AF65-F5344CB8AC3E}">
        <p14:creationId xmlns:p14="http://schemas.microsoft.com/office/powerpoint/2010/main" val="3309425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a:latin typeface="Gill Sans MT" panose="020B0502020104020203" pitchFamily="34" charset="0"/>
              </a:rPr>
              <a:t>Word</a:t>
            </a:r>
            <a:r>
              <a:rPr lang="en-US" sz="4000" b="1" dirty="0">
                <a:latin typeface="Agency FB" panose="020B0503020202020204" pitchFamily="34" charset="0"/>
              </a:rPr>
              <a:t>2</a:t>
            </a:r>
            <a:r>
              <a:rPr lang="en-US" sz="2400" b="1" dirty="0">
                <a:latin typeface="Gill Sans MT" panose="020B0502020104020203" pitchFamily="34" charset="0"/>
              </a:rPr>
              <a:t>Vec</a:t>
            </a:r>
          </a:p>
        </p:txBody>
      </p:sp>
      <p:sp>
        <p:nvSpPr>
          <p:cNvPr id="6" name="Rectangle 5"/>
          <p:cNvSpPr/>
          <p:nvPr/>
        </p:nvSpPr>
        <p:spPr>
          <a:xfrm>
            <a:off x="605306" y="3022793"/>
            <a:ext cx="10637950" cy="2862322"/>
          </a:xfrm>
          <a:prstGeom prst="rect">
            <a:avLst/>
          </a:prstGeom>
        </p:spPr>
        <p:txBody>
          <a:bodyPr wrap="square">
            <a:spAutoFit/>
          </a:bodyPr>
          <a:lstStyle/>
          <a:p>
            <a:r>
              <a:rPr lang="en-US" b="1" u="sng" dirty="0">
                <a:solidFill>
                  <a:prstClr val="black"/>
                </a:solidFill>
                <a:latin typeface="Gill Sans MT" panose="020B0502020104020203" pitchFamily="34" charset="0"/>
              </a:rPr>
              <a:t>Word Embeddings</a:t>
            </a:r>
            <a:r>
              <a:rPr lang="en-US" dirty="0">
                <a:solidFill>
                  <a:prstClr val="black"/>
                </a:solidFill>
                <a:latin typeface="Gill Sans MT" panose="020B0502020104020203" pitchFamily="34" charset="0"/>
              </a:rPr>
              <a:t> are a compressed, </a:t>
            </a:r>
            <a:r>
              <a:rPr lang="en-US" b="1" dirty="0">
                <a:solidFill>
                  <a:prstClr val="black"/>
                </a:solidFill>
                <a:latin typeface="Gill Sans MT" panose="020B0502020104020203" pitchFamily="34" charset="0"/>
              </a:rPr>
              <a:t>low dimensional</a:t>
            </a:r>
            <a:r>
              <a:rPr lang="en-US" dirty="0">
                <a:solidFill>
                  <a:prstClr val="black"/>
                </a:solidFill>
                <a:latin typeface="Gill Sans MT" panose="020B0502020104020203" pitchFamily="34" charset="0"/>
              </a:rPr>
              <a:t> version of the mammoth-sized text feature vectors</a:t>
            </a:r>
          </a:p>
          <a:p>
            <a:endParaRPr lang="en-US" dirty="0">
              <a:solidFill>
                <a:prstClr val="black"/>
              </a:solidFill>
              <a:latin typeface="Gill Sans MT" panose="020B0502020104020203" pitchFamily="34" charset="0"/>
            </a:endParaRPr>
          </a:p>
          <a:p>
            <a:pPr marL="285750" indent="-285750">
              <a:buFont typeface="Courier New" panose="02070309020205020404" pitchFamily="49" charset="0"/>
              <a:buChar char="o"/>
            </a:pPr>
            <a:r>
              <a:rPr lang="en-US" b="1" dirty="0">
                <a:solidFill>
                  <a:prstClr val="black"/>
                </a:solidFill>
                <a:latin typeface="Gill Sans MT" panose="020B0502020104020203" pitchFamily="34" charset="0"/>
              </a:rPr>
              <a:t>What are the different ways we can generate Word Embeddings ?</a:t>
            </a:r>
          </a:p>
          <a:p>
            <a:pPr marL="285750" indent="-285750">
              <a:buFont typeface="Courier New" panose="02070309020205020404" pitchFamily="49" charset="0"/>
              <a:buChar char="o"/>
            </a:pPr>
            <a:endParaRPr lang="en-US" dirty="0">
              <a:solidFill>
                <a:srgbClr val="70AD47">
                  <a:lumMod val="50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Frequency-based approach: </a:t>
            </a:r>
            <a:r>
              <a:rPr lang="en-US" dirty="0">
                <a:solidFill>
                  <a:srgbClr val="4472C4">
                    <a:lumMod val="75000"/>
                  </a:srgbClr>
                </a:solidFill>
                <a:latin typeface="Gill Sans MT" panose="020B0502020104020203" pitchFamily="34" charset="0"/>
              </a:rPr>
              <a:t>Reducing the term-document matrix (which can as well be a TF-IDF, incidence matrix etc.) using a dimensionality reduction technique such as SVD</a:t>
            </a:r>
          </a:p>
          <a:p>
            <a:pPr marL="742950" lvl="1" indent="-285750">
              <a:buFont typeface="Arial" panose="020B0604020202020204" pitchFamily="34" charset="0"/>
              <a:buChar char="•"/>
            </a:pPr>
            <a:endParaRPr lang="en-US" dirty="0">
              <a:solidFill>
                <a:srgbClr val="4472C4">
                  <a:lumMod val="75000"/>
                </a:srgbClr>
              </a:solidFill>
              <a:latin typeface="Gill Sans MT" panose="020B0502020104020203" pitchFamily="34" charset="0"/>
            </a:endParaRPr>
          </a:p>
          <a:p>
            <a:pPr marL="742950" lvl="1" indent="-285750">
              <a:buFont typeface="Arial" panose="020B0604020202020204" pitchFamily="34" charset="0"/>
              <a:buChar char="•"/>
            </a:pPr>
            <a:r>
              <a:rPr lang="en-US" b="1" dirty="0">
                <a:solidFill>
                  <a:prstClr val="black"/>
                </a:solidFill>
                <a:latin typeface="Gill Sans MT" panose="020B0502020104020203" pitchFamily="34" charset="0"/>
              </a:rPr>
              <a:t>Prediction based approach: </a:t>
            </a:r>
            <a:r>
              <a:rPr lang="en-US" dirty="0">
                <a:solidFill>
                  <a:srgbClr val="4472C4">
                    <a:lumMod val="75000"/>
                  </a:srgbClr>
                </a:solidFill>
                <a:latin typeface="Gill Sans MT" panose="020B0502020104020203" pitchFamily="34" charset="0"/>
              </a:rPr>
              <a:t>In this approach, the input is a single word (or a combination of words) and output is a combination of context words (or a single word). A shallow neural network learns the embedding's such that the output words can be predicted using the input words.</a:t>
            </a:r>
            <a:endParaRPr lang="en-US" dirty="0">
              <a:solidFill>
                <a:prstClr val="black"/>
              </a:solidFill>
              <a:latin typeface="Gill Sans MT" panose="020B0502020104020203" pitchFamily="34" charset="0"/>
            </a:endParaRPr>
          </a:p>
        </p:txBody>
      </p:sp>
      <p:sp>
        <p:nvSpPr>
          <p:cNvPr id="7" name="TextBox 6"/>
          <p:cNvSpPr txBox="1"/>
          <p:nvPr/>
        </p:nvSpPr>
        <p:spPr>
          <a:xfrm>
            <a:off x="605306" y="1236374"/>
            <a:ext cx="10947043"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Problems with the text feature vectorizers like count vectorizers and TFIDF vectorizers are:</a:t>
            </a:r>
          </a:p>
          <a:p>
            <a:endParaRPr lang="en-US" dirty="0">
              <a:solidFill>
                <a:prstClr val="black"/>
              </a:solidFill>
              <a:latin typeface="Gill Sans MT" panose="020B0502020104020203" pitchFamily="34" charset="0"/>
            </a:endParaRPr>
          </a:p>
          <a:p>
            <a:pPr marL="285750" indent="-285750">
              <a:buFont typeface="Wingdings" panose="05000000000000000000" pitchFamily="2" charset="2"/>
              <a:buChar char="§"/>
            </a:pPr>
            <a:r>
              <a:rPr lang="en-US" dirty="0">
                <a:solidFill>
                  <a:prstClr val="black"/>
                </a:solidFill>
                <a:latin typeface="Gill Sans MT" panose="020B0502020104020203" pitchFamily="34" charset="0"/>
              </a:rPr>
              <a:t>High Dimensionality</a:t>
            </a:r>
          </a:p>
          <a:p>
            <a:pPr marL="285750" indent="-285750">
              <a:buFont typeface="Wingdings" panose="05000000000000000000" pitchFamily="2" charset="2"/>
              <a:buChar char="§"/>
            </a:pPr>
            <a:r>
              <a:rPr lang="en-US" dirty="0">
                <a:solidFill>
                  <a:prstClr val="black"/>
                </a:solidFill>
                <a:latin typeface="Gill Sans MT" panose="020B0502020104020203" pitchFamily="34" charset="0"/>
              </a:rPr>
              <a:t>Limited vocabulary</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D1FCCCC-4C60-466D-BCAB-F520A154BAFF}"/>
                  </a:ext>
                </a:extLst>
              </p14:cNvPr>
              <p14:cNvContentPartPr/>
              <p14:nvPr/>
            </p14:nvContentPartPr>
            <p14:xfrm>
              <a:off x="810720" y="4041720"/>
              <a:ext cx="852480" cy="1349640"/>
            </p14:xfrm>
          </p:contentPart>
        </mc:Choice>
        <mc:Fallback>
          <p:pic>
            <p:nvPicPr>
              <p:cNvPr id="3" name="Ink 2">
                <a:extLst>
                  <a:ext uri="{FF2B5EF4-FFF2-40B4-BE49-F238E27FC236}">
                    <a16:creationId xmlns:a16="http://schemas.microsoft.com/office/drawing/2014/main" id="{3D1FCCCC-4C60-466D-BCAB-F520A154BAFF}"/>
                  </a:ext>
                </a:extLst>
              </p:cNvPr>
              <p:cNvPicPr/>
              <p:nvPr/>
            </p:nvPicPr>
            <p:blipFill>
              <a:blip r:embed="rId3"/>
              <a:stretch>
                <a:fillRect/>
              </a:stretch>
            </p:blipFill>
            <p:spPr>
              <a:xfrm>
                <a:off x="801360" y="4032360"/>
                <a:ext cx="871200" cy="1368360"/>
              </a:xfrm>
              <a:prstGeom prst="rect">
                <a:avLst/>
              </a:prstGeom>
            </p:spPr>
          </p:pic>
        </mc:Fallback>
      </mc:AlternateContent>
    </p:spTree>
    <p:extLst>
      <p:ext uri="{BB962C8B-B14F-4D97-AF65-F5344CB8AC3E}">
        <p14:creationId xmlns:p14="http://schemas.microsoft.com/office/powerpoint/2010/main" val="3898309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5633" y="2357220"/>
            <a:ext cx="8006367" cy="4408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9548" y="1168978"/>
            <a:ext cx="10972801" cy="1200329"/>
          </a:xfrm>
          <a:prstGeom prst="rect">
            <a:avLst/>
          </a:prstGeom>
          <a:noFill/>
        </p:spPr>
        <p:txBody>
          <a:bodyPr wrap="square" rtlCol="0">
            <a:spAutoFit/>
          </a:bodyPr>
          <a:lstStyle/>
          <a:p>
            <a:r>
              <a:rPr lang="en-US" dirty="0">
                <a:solidFill>
                  <a:prstClr val="black"/>
                </a:solidFill>
                <a:latin typeface="Gill Sans MT" panose="020B0502020104020203" pitchFamily="34" charset="0"/>
              </a:rPr>
              <a:t>Word2vec is a </a:t>
            </a:r>
            <a:r>
              <a:rPr lang="en-US" b="1" dirty="0">
                <a:solidFill>
                  <a:prstClr val="black"/>
                </a:solidFill>
                <a:latin typeface="Gill Sans MT" panose="020B0502020104020203" pitchFamily="34" charset="0"/>
              </a:rPr>
              <a:t>prediction based</a:t>
            </a:r>
            <a:r>
              <a:rPr lang="en-US" dirty="0">
                <a:solidFill>
                  <a:prstClr val="black"/>
                </a:solidFill>
                <a:latin typeface="Gill Sans MT" panose="020B0502020104020203" pitchFamily="34" charset="0"/>
              </a:rPr>
              <a:t> approach for creating word embeddings using some large corpora as the training data.</a:t>
            </a:r>
          </a:p>
          <a:p>
            <a:r>
              <a:rPr lang="en-US" dirty="0">
                <a:solidFill>
                  <a:prstClr val="black"/>
                </a:solidFill>
                <a:latin typeface="Gill Sans MT" panose="020B0502020104020203" pitchFamily="34" charset="0"/>
              </a:rPr>
              <a:t>The first step is to create a distributed representation of the corpus using a technique such as skip-gram where each word is used to predict the neighboring ‘context words’.</a:t>
            </a:r>
          </a:p>
        </p:txBody>
      </p:sp>
      <p:sp>
        <p:nvSpPr>
          <p:cNvPr id="5" name="Rectangle 4"/>
          <p:cNvSpPr/>
          <p:nvPr/>
        </p:nvSpPr>
        <p:spPr>
          <a:xfrm>
            <a:off x="579548" y="3356509"/>
            <a:ext cx="4499560" cy="2062103"/>
          </a:xfrm>
          <a:prstGeom prst="rect">
            <a:avLst/>
          </a:prstGeom>
        </p:spPr>
        <p:txBody>
          <a:bodyPr wrap="square">
            <a:spAutoFit/>
          </a:bodyPr>
          <a:lstStyle/>
          <a:p>
            <a:r>
              <a:rPr lang="en-US" sz="1600" dirty="0">
                <a:solidFill>
                  <a:prstClr val="black"/>
                </a:solidFill>
                <a:latin typeface="Gill Sans MT" panose="020B0502020104020203" pitchFamily="34" charset="0"/>
              </a:rPr>
              <a:t>Assuming we have a large corpus of vocabulary |V| = 10,000 words. The task is to create a word embedding of say 300 dimensions for each word</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model’s (a neural network) task is to learn to</a:t>
            </a:r>
            <a:r>
              <a:rPr lang="en-US" sz="1600" b="1" dirty="0">
                <a:solidFill>
                  <a:prstClr val="black"/>
                </a:solidFill>
                <a:latin typeface="Gill Sans MT" panose="020B0502020104020203" pitchFamily="34" charset="0"/>
              </a:rPr>
              <a:t> predict the context words </a:t>
            </a:r>
            <a:r>
              <a:rPr lang="en-US" sz="1600" dirty="0">
                <a:solidFill>
                  <a:prstClr val="black"/>
                </a:solidFill>
                <a:latin typeface="Gill Sans MT" panose="020B0502020104020203" pitchFamily="34" charset="0"/>
              </a:rPr>
              <a:t>correctly for each input word. The input to the network is a </a:t>
            </a:r>
            <a:r>
              <a:rPr lang="en-US" sz="1600" b="1" dirty="0">
                <a:solidFill>
                  <a:prstClr val="black"/>
                </a:solidFill>
                <a:latin typeface="Gill Sans MT" panose="020B0502020104020203" pitchFamily="34" charset="0"/>
              </a:rPr>
              <a:t>one-hot encoded vector</a:t>
            </a:r>
            <a:r>
              <a:rPr lang="en-US" sz="1600" dirty="0">
                <a:solidFill>
                  <a:prstClr val="black"/>
                </a:solidFill>
                <a:latin typeface="Gill Sans MT" panose="020B0502020104020203" pitchFamily="34" charset="0"/>
              </a:rPr>
              <a:t> representing one term.</a:t>
            </a:r>
          </a:p>
        </p:txBody>
      </p:sp>
      <p:sp>
        <p:nvSpPr>
          <p:cNvPr id="6" name="Title 1"/>
          <p:cNvSpPr txBox="1">
            <a:spLocks/>
          </p:cNvSpPr>
          <p:nvPr/>
        </p:nvSpPr>
        <p:spPr>
          <a:xfrm>
            <a:off x="5275506" y="272600"/>
            <a:ext cx="1696793" cy="50914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400" b="1" dirty="0">
              <a:solidFill>
                <a:schemeClr val="accent5"/>
              </a:solidFill>
              <a:latin typeface="Gill Sans MT" panose="020B0502020104020203" pitchFamily="34" charset="0"/>
            </a:endParaRPr>
          </a:p>
        </p:txBody>
      </p:sp>
      <p:sp>
        <p:nvSpPr>
          <p:cNvPr id="8" name="Title 7">
            <a:extLst>
              <a:ext uri="{FF2B5EF4-FFF2-40B4-BE49-F238E27FC236}">
                <a16:creationId xmlns:a16="http://schemas.microsoft.com/office/drawing/2014/main" id="{D4232159-CCE3-4DE8-B3AF-1B6A0B3BE865}"/>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4034748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s://cdn.upgrad.com/UpGrad/temp/4bc414c2-5e4d-446a-8105-646f8d0bf813/skipgram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493" y="1159099"/>
            <a:ext cx="6190445" cy="34086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8186" y="1463046"/>
            <a:ext cx="5756856" cy="2800767"/>
          </a:xfrm>
          <a:prstGeom prst="rect">
            <a:avLst/>
          </a:prstGeom>
        </p:spPr>
        <p:txBody>
          <a:bodyPr wrap="square">
            <a:spAutoFit/>
          </a:bodyPr>
          <a:lstStyle/>
          <a:p>
            <a:r>
              <a:rPr lang="en-US" sz="1600" dirty="0">
                <a:solidFill>
                  <a:prstClr val="black"/>
                </a:solidFill>
                <a:latin typeface="Gill Sans MT" panose="020B0502020104020203" pitchFamily="34" charset="0"/>
              </a:rPr>
              <a:t>The hidden layer is a layer of </a:t>
            </a:r>
            <a:r>
              <a:rPr lang="en-US" sz="1600" i="1" dirty="0">
                <a:solidFill>
                  <a:prstClr val="black"/>
                </a:solidFill>
                <a:latin typeface="Gill Sans MT" panose="020B0502020104020203" pitchFamily="34" charset="0"/>
              </a:rPr>
              <a:t>neurons</a:t>
            </a:r>
            <a:r>
              <a:rPr lang="en-US" sz="1600" dirty="0">
                <a:solidFill>
                  <a:prstClr val="black"/>
                </a:solidFill>
                <a:latin typeface="Gill Sans MT" panose="020B0502020104020203" pitchFamily="34" charset="0"/>
              </a:rPr>
              <a:t> - in this case, 300 neurons. Each of the 10,000 elements in the input vector is connected to each of the 300 neurons.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Each of these </a:t>
            </a:r>
            <a:r>
              <a:rPr lang="en-US" sz="1600" b="1" dirty="0">
                <a:solidFill>
                  <a:prstClr val="black"/>
                </a:solidFill>
                <a:latin typeface="Gill Sans MT" panose="020B0502020104020203" pitchFamily="34" charset="0"/>
              </a:rPr>
              <a:t>10,000 x 300 connections</a:t>
            </a:r>
            <a:r>
              <a:rPr lang="en-US" sz="1600" dirty="0">
                <a:solidFill>
                  <a:prstClr val="black"/>
                </a:solidFill>
                <a:latin typeface="Gill Sans MT" panose="020B0502020104020203" pitchFamily="34" charset="0"/>
              </a:rPr>
              <a:t> has a </a:t>
            </a:r>
            <a:r>
              <a:rPr lang="en-US" sz="1600" b="1" dirty="0">
                <a:solidFill>
                  <a:prstClr val="black"/>
                </a:solidFill>
                <a:latin typeface="Gill Sans MT" panose="020B0502020104020203" pitchFamily="34" charset="0"/>
              </a:rPr>
              <a:t>weight</a:t>
            </a:r>
            <a:r>
              <a:rPr lang="en-US" sz="1600" dirty="0">
                <a:solidFill>
                  <a:prstClr val="black"/>
                </a:solidFill>
                <a:latin typeface="Gill Sans MT" panose="020B0502020104020203" pitchFamily="34" charset="0"/>
              </a:rPr>
              <a:t> associated to it. This matrix of weights is of size 10,000 x 300, where each row represents a word vector of size 300.</a:t>
            </a:r>
          </a:p>
          <a:p>
            <a:r>
              <a:rPr lang="en-US" sz="1600" dirty="0">
                <a:solidFill>
                  <a:prstClr val="black"/>
                </a:solidFill>
                <a:latin typeface="Gill Sans MT" panose="020B0502020104020203" pitchFamily="34" charset="0"/>
              </a:rPr>
              <a:t> </a:t>
            </a:r>
          </a:p>
          <a:p>
            <a:r>
              <a:rPr lang="en-US" sz="1600" dirty="0">
                <a:solidFill>
                  <a:prstClr val="black"/>
                </a:solidFill>
                <a:latin typeface="Gill Sans MT" panose="020B0502020104020203" pitchFamily="34" charset="0"/>
              </a:rPr>
              <a:t>The output of the network is a vector of size 10,000. Each element of this 10,000-vector represents the </a:t>
            </a:r>
            <a:r>
              <a:rPr lang="en-US" sz="1600" i="1" dirty="0">
                <a:solidFill>
                  <a:prstClr val="black"/>
                </a:solidFill>
                <a:latin typeface="Gill Sans MT" panose="020B0502020104020203" pitchFamily="34" charset="0"/>
              </a:rPr>
              <a:t>probability of an output context word</a:t>
            </a:r>
            <a:r>
              <a:rPr lang="en-US" sz="1600" dirty="0">
                <a:solidFill>
                  <a:prstClr val="black"/>
                </a:solidFill>
                <a:latin typeface="Gill Sans MT" panose="020B0502020104020203" pitchFamily="34" charset="0"/>
              </a:rPr>
              <a:t> for the given (one-hot) input word.</a:t>
            </a:r>
          </a:p>
        </p:txBody>
      </p:sp>
      <p:sp>
        <p:nvSpPr>
          <p:cNvPr id="6" name="Rectangle 5"/>
          <p:cNvSpPr/>
          <p:nvPr/>
        </p:nvSpPr>
        <p:spPr>
          <a:xfrm>
            <a:off x="618186" y="5249062"/>
            <a:ext cx="10947042" cy="830997"/>
          </a:xfrm>
          <a:prstGeom prst="rect">
            <a:avLst/>
          </a:prstGeom>
        </p:spPr>
        <p:txBody>
          <a:bodyPr wrap="square">
            <a:spAutoFit/>
          </a:bodyPr>
          <a:lstStyle/>
          <a:p>
            <a:r>
              <a:rPr lang="en-US" sz="1600" dirty="0">
                <a:solidFill>
                  <a:prstClr val="black"/>
                </a:solidFill>
                <a:latin typeface="Gill Sans MT" panose="020B0502020104020203" pitchFamily="34" charset="0"/>
              </a:rPr>
              <a:t>For e.g., if the context words for the word ‘ants’ are ‘bite’ and ‘walk’, the elements corresponding to these two words should have much higher probabilities (close to 1) than the other words. This layer is called the </a:t>
            </a:r>
            <a:r>
              <a:rPr lang="en-US" sz="1600" b="1" dirty="0" err="1">
                <a:solidFill>
                  <a:prstClr val="black"/>
                </a:solidFill>
                <a:latin typeface="Gill Sans MT" panose="020B0502020104020203" pitchFamily="34" charset="0"/>
              </a:rPr>
              <a:t>softmax</a:t>
            </a:r>
            <a:r>
              <a:rPr lang="en-US" sz="1600" b="1" dirty="0">
                <a:solidFill>
                  <a:prstClr val="black"/>
                </a:solidFill>
                <a:latin typeface="Gill Sans MT" panose="020B0502020104020203" pitchFamily="34" charset="0"/>
              </a:rPr>
              <a:t> layer</a:t>
            </a:r>
            <a:r>
              <a:rPr lang="en-US" sz="1600" dirty="0">
                <a:solidFill>
                  <a:prstClr val="black"/>
                </a:solidFill>
                <a:latin typeface="Gill Sans MT" panose="020B0502020104020203" pitchFamily="34" charset="0"/>
              </a:rPr>
              <a:t> since it uses the '</a:t>
            </a:r>
            <a:r>
              <a:rPr lang="en-US" sz="1600" dirty="0" err="1">
                <a:solidFill>
                  <a:prstClr val="black"/>
                </a:solidFill>
                <a:latin typeface="Gill Sans MT" panose="020B0502020104020203" pitchFamily="34" charset="0"/>
              </a:rPr>
              <a:t>softmax</a:t>
            </a:r>
            <a:r>
              <a:rPr lang="en-US" sz="1600" dirty="0">
                <a:solidFill>
                  <a:prstClr val="black"/>
                </a:solidFill>
                <a:latin typeface="Gill Sans MT" panose="020B0502020104020203" pitchFamily="34" charset="0"/>
              </a:rPr>
              <a:t> function' to convert discrete classes (words) to probabilities of classes.</a:t>
            </a:r>
          </a:p>
        </p:txBody>
      </p:sp>
      <p:sp>
        <p:nvSpPr>
          <p:cNvPr id="8" name="Title 7">
            <a:extLst>
              <a:ext uri="{FF2B5EF4-FFF2-40B4-BE49-F238E27FC236}">
                <a16:creationId xmlns:a16="http://schemas.microsoft.com/office/drawing/2014/main" id="{C47C18EA-7555-402B-A740-7DC9CF8E9F0A}"/>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276513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5306" y="1109403"/>
            <a:ext cx="11155285" cy="5324535"/>
          </a:xfrm>
          <a:prstGeom prst="rect">
            <a:avLst/>
          </a:prstGeom>
        </p:spPr>
        <p:txBody>
          <a:bodyPr wrap="square">
            <a:spAutoFit/>
          </a:bodyPr>
          <a:lstStyle/>
          <a:p>
            <a:pPr fontAlgn="base"/>
            <a:r>
              <a:rPr lang="en-US" sz="1600" b="1" u="sng" cap="all" dirty="0">
                <a:solidFill>
                  <a:prstClr val="black"/>
                </a:solidFill>
                <a:latin typeface="Gill Sans MT" panose="020B0502020104020203" pitchFamily="34" charset="0"/>
              </a:rPr>
              <a:t>TRAINING</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There are two popular methods that we can use to train our embedding's weights: skip-gram and continuous bag of words (CBOW).</a:t>
            </a:r>
          </a:p>
          <a:p>
            <a:pPr fontAlgn="base"/>
            <a:endParaRPr lang="en-US" sz="1600" dirty="0">
              <a:solidFill>
                <a:prstClr val="black"/>
              </a:solidFill>
              <a:latin typeface="Gill Sans MT" panose="020B0502020104020203" pitchFamily="34" charset="0"/>
            </a:endParaRPr>
          </a:p>
          <a:p>
            <a:r>
              <a:rPr lang="en-US" sz="1600" b="1" u="sng" cap="all" dirty="0">
                <a:solidFill>
                  <a:prstClr val="black"/>
                </a:solidFill>
                <a:latin typeface="Gill Sans MT" panose="020B0502020104020203" pitchFamily="34" charset="0"/>
              </a:rPr>
              <a:t>SKIP-GRAM</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idea behind skip-gram is to take in a word and predict the context words.</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E.g. lets generate training data from a sentence like “</a:t>
            </a:r>
            <a:r>
              <a:rPr lang="en-US" sz="1600" dirty="0">
                <a:solidFill>
                  <a:srgbClr val="ED7D31"/>
                </a:solidFill>
                <a:latin typeface="Gill Sans MT" panose="020B0502020104020203" pitchFamily="34" charset="0"/>
              </a:rPr>
              <a:t>the quick brown fox jumped over the lazy dog</a:t>
            </a:r>
            <a:r>
              <a:rPr lang="en-US" sz="1600" dirty="0">
                <a:solidFill>
                  <a:prstClr val="black"/>
                </a:solidFill>
                <a:latin typeface="Gill Sans MT" panose="020B0502020104020203" pitchFamily="34" charset="0"/>
              </a:rPr>
              <a:t>”</a:t>
            </a:r>
            <a:r>
              <a:rPr lang="en-US" sz="1600" dirty="0">
                <a:solidFill>
                  <a:srgbClr val="404040"/>
                </a:solidFill>
                <a:latin typeface="Gill Sans MT" panose="020B0502020104020203" pitchFamily="34" charset="0"/>
              </a:rPr>
              <a:t>	</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We need to predict context words from a target word where the context words are the words to the left and to the right of the target word. We will choose a </a:t>
            </a:r>
            <a:r>
              <a:rPr lang="en-US" sz="1600" b="1" dirty="0">
                <a:solidFill>
                  <a:prstClr val="black"/>
                </a:solidFill>
                <a:latin typeface="Gill Sans MT" panose="020B0502020104020203" pitchFamily="34" charset="0"/>
              </a:rPr>
              <a:t>window size</a:t>
            </a:r>
            <a:r>
              <a:rPr lang="en-US" sz="1600" dirty="0">
                <a:solidFill>
                  <a:prstClr val="black"/>
                </a:solidFill>
                <a:latin typeface="Gill Sans MT" panose="020B0502020104020203" pitchFamily="34" charset="0"/>
              </a:rPr>
              <a:t> (1 in this case) to decide how far left and right to go. The training data for the sentence above will look like this:</a:t>
            </a:r>
          </a:p>
          <a:p>
            <a:endParaRPr lang="en-US" sz="1600" dirty="0">
              <a:solidFill>
                <a:prstClr val="black"/>
              </a:solidFill>
              <a:latin typeface="Gill Sans MT" panose="020B0502020104020203" pitchFamily="34" charset="0"/>
            </a:endParaRPr>
          </a:p>
          <a:p>
            <a:pPr algn="ctr"/>
            <a:r>
              <a:rPr lang="en-US" sz="2000" dirty="0">
                <a:solidFill>
                  <a:srgbClr val="70AD47">
                    <a:lumMod val="50000"/>
                  </a:srgbClr>
                </a:solidFill>
                <a:latin typeface="Gill Sans MT" panose="020B0502020104020203" pitchFamily="34" charset="0"/>
              </a:rPr>
              <a:t>(quick, the),(quick, brown),(brown, quick),(brown, fox) … </a:t>
            </a:r>
          </a:p>
          <a:p>
            <a:pPr algn="ctr"/>
            <a:endParaRPr lang="en-US" sz="1600" dirty="0">
              <a:solidFill>
                <a:srgbClr val="70AD47">
                  <a:lumMod val="50000"/>
                </a:srgbClr>
              </a:solidFill>
              <a:latin typeface="Gill Sans MT" panose="020B0502020104020203" pitchFamily="34" charset="0"/>
            </a:endParaRPr>
          </a:p>
          <a:p>
            <a:pPr algn="ctr"/>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The idea is to be able to train our weights so that we predict context words from target words. So when we input ‘quick’, we should receive ‘the’. We do this across the entire training set because we want to adjust the weights for all of our words using all the context we have available.</a:t>
            </a:r>
          </a:p>
          <a:p>
            <a:pPr fontAlgn="base"/>
            <a:endParaRPr lang="en-US" sz="1600" dirty="0">
              <a:solidFill>
                <a:srgbClr val="404040"/>
              </a:solidFill>
              <a:latin typeface="Gill Sans MT" panose="020B0502020104020203" pitchFamily="34" charset="0"/>
            </a:endParaRPr>
          </a:p>
        </p:txBody>
      </p:sp>
      <p:sp>
        <p:nvSpPr>
          <p:cNvPr id="7" name="Title 6">
            <a:extLst>
              <a:ext uri="{FF2B5EF4-FFF2-40B4-BE49-F238E27FC236}">
                <a16:creationId xmlns:a16="http://schemas.microsoft.com/office/drawing/2014/main" id="{1A97BB13-1A27-432C-8D12-F37B27F1E4BD}"/>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E995905-EB97-426D-B693-72ECB99EB4ED}"/>
                  </a:ext>
                </a:extLst>
              </p14:cNvPr>
              <p14:cNvContentPartPr/>
              <p14:nvPr/>
            </p14:nvContentPartPr>
            <p14:xfrm>
              <a:off x="103320" y="1124280"/>
              <a:ext cx="11772000" cy="2273040"/>
            </p14:xfrm>
          </p:contentPart>
        </mc:Choice>
        <mc:Fallback>
          <p:pic>
            <p:nvPicPr>
              <p:cNvPr id="2" name="Ink 1">
                <a:extLst>
                  <a:ext uri="{FF2B5EF4-FFF2-40B4-BE49-F238E27FC236}">
                    <a16:creationId xmlns:a16="http://schemas.microsoft.com/office/drawing/2014/main" id="{7E995905-EB97-426D-B693-72ECB99EB4ED}"/>
                  </a:ext>
                </a:extLst>
              </p:cNvPr>
              <p:cNvPicPr/>
              <p:nvPr/>
            </p:nvPicPr>
            <p:blipFill>
              <a:blip r:embed="rId3"/>
              <a:stretch>
                <a:fillRect/>
              </a:stretch>
            </p:blipFill>
            <p:spPr>
              <a:xfrm>
                <a:off x="93960" y="1114920"/>
                <a:ext cx="11790720" cy="2291760"/>
              </a:xfrm>
              <a:prstGeom prst="rect">
                <a:avLst/>
              </a:prstGeom>
            </p:spPr>
          </p:pic>
        </mc:Fallback>
      </mc:AlternateContent>
    </p:spTree>
    <p:extLst>
      <p:ext uri="{BB962C8B-B14F-4D97-AF65-F5344CB8AC3E}">
        <p14:creationId xmlns:p14="http://schemas.microsoft.com/office/powerpoint/2010/main" val="42608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31064" y="1159099"/>
            <a:ext cx="11024316" cy="5262979"/>
          </a:xfrm>
          <a:prstGeom prst="rect">
            <a:avLst/>
          </a:prstGeom>
        </p:spPr>
        <p:txBody>
          <a:bodyPr wrap="square">
            <a:spAutoFit/>
          </a:bodyPr>
          <a:lstStyle/>
          <a:p>
            <a:r>
              <a:rPr lang="en-US" sz="1600" b="1" u="sng" cap="all" dirty="0">
                <a:solidFill>
                  <a:prstClr val="black"/>
                </a:solidFill>
                <a:latin typeface="Gill Sans MT" panose="020B0502020104020203" pitchFamily="34" charset="0"/>
              </a:rPr>
              <a:t>CBOW</a:t>
            </a:r>
          </a:p>
          <a:p>
            <a:endParaRPr lang="en-US" sz="1600" dirty="0">
              <a:solidFill>
                <a:prstClr val="black"/>
              </a:solidFill>
              <a:latin typeface="Gill Sans MT" panose="020B0502020104020203" pitchFamily="34" charset="0"/>
            </a:endParaRPr>
          </a:p>
          <a:p>
            <a:r>
              <a:rPr lang="en-US" sz="1600" dirty="0">
                <a:solidFill>
                  <a:prstClr val="black"/>
                </a:solidFill>
                <a:latin typeface="Gill Sans MT" panose="020B0502020104020203" pitchFamily="34" charset="0"/>
              </a:rPr>
              <a:t>The continuous bag of words method allows us to create the training data for adjusting our embedding weights in a different way. </a:t>
            </a:r>
          </a:p>
          <a:p>
            <a:r>
              <a:rPr lang="en-US" sz="1600" dirty="0">
                <a:solidFill>
                  <a:prstClr val="black"/>
                </a:solidFill>
                <a:latin typeface="Gill Sans MT" panose="020B0502020104020203" pitchFamily="34" charset="0"/>
              </a:rPr>
              <a:t>Instead of predicting context words from target, we will feed in context words and try to predict the target word. So now the training data (with window of 1) will look something like </a:t>
            </a:r>
          </a:p>
          <a:p>
            <a:endParaRPr lang="en-US" sz="1600" dirty="0">
              <a:solidFill>
                <a:prstClr val="black"/>
              </a:solidFill>
              <a:latin typeface="Gill Sans MT" panose="020B0502020104020203" pitchFamily="34" charset="0"/>
            </a:endParaRPr>
          </a:p>
          <a:p>
            <a:pPr algn="ctr"/>
            <a:r>
              <a:rPr lang="en-US" sz="1600" dirty="0">
                <a:solidFill>
                  <a:srgbClr val="70AD47">
                    <a:lumMod val="50000"/>
                  </a:srgbClr>
                </a:solidFill>
                <a:latin typeface="Gill Sans MT" panose="020B0502020104020203" pitchFamily="34" charset="0"/>
              </a:rPr>
              <a:t>( [ ‘the’ ,  ‘brown’ ] ,  ‘quick’ )</a:t>
            </a:r>
          </a:p>
          <a:p>
            <a:endParaRPr lang="en-US" sz="1600" dirty="0">
              <a:solidFill>
                <a:srgbClr val="70AD47">
                  <a:lumMod val="50000"/>
                </a:srgbClr>
              </a:solidFill>
              <a:latin typeface="Gill Sans MT" panose="020B0502020104020203" pitchFamily="34" charset="0"/>
            </a:endParaRPr>
          </a:p>
          <a:p>
            <a:r>
              <a:rPr lang="en-US" sz="1600" dirty="0">
                <a:solidFill>
                  <a:prstClr val="black"/>
                </a:solidFill>
                <a:latin typeface="Gill Sans MT" panose="020B0502020104020203" pitchFamily="34" charset="0"/>
              </a:rPr>
              <a:t>where we sum the embeddings of ‘the’ and ‘brown’ and expect to predict ‘quick’.</a:t>
            </a:r>
          </a:p>
          <a:p>
            <a:endParaRPr lang="en-US" sz="1600" dirty="0">
              <a:solidFill>
                <a:prstClr val="black"/>
              </a:solidFill>
              <a:latin typeface="Gill Sans MT" panose="020B0502020104020203" pitchFamily="34" charset="0"/>
            </a:endParaRPr>
          </a:p>
          <a:p>
            <a:pPr fontAlgn="base"/>
            <a:r>
              <a:rPr lang="en-US" sz="1600" b="1" u="sng" cap="all" dirty="0">
                <a:solidFill>
                  <a:prstClr val="black"/>
                </a:solidFill>
                <a:latin typeface="Gill Sans MT" panose="020B0502020104020203" pitchFamily="34" charset="0"/>
              </a:rPr>
              <a:t>COMPARISON</a:t>
            </a:r>
          </a:p>
          <a:p>
            <a:pPr fontAlgn="base"/>
            <a:endParaRPr lang="en-US" sz="1600" u="sng" cap="all"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Though CBOW (predict target from context) and skip-gram (predict context words from target) are just inverted methods to each other, each have their advantages/disadvantage.</a:t>
            </a:r>
          </a:p>
          <a:p>
            <a:pPr fontAlgn="base"/>
            <a:endParaRPr lang="en-US" sz="1600" dirty="0">
              <a:solidFill>
                <a:prstClr val="black"/>
              </a:solidFill>
              <a:latin typeface="Gill Sans MT" panose="020B0502020104020203" pitchFamily="34" charset="0"/>
            </a:endParaRPr>
          </a:p>
          <a:p>
            <a:pPr fontAlgn="base"/>
            <a:r>
              <a:rPr lang="en-US" sz="1600" dirty="0">
                <a:solidFill>
                  <a:prstClr val="black"/>
                </a:solidFill>
                <a:latin typeface="Gill Sans MT" panose="020B0502020104020203" pitchFamily="34" charset="0"/>
              </a:rPr>
              <a:t>Since CBOW can use many context words to predict the target word, it acts like regularization and offers very good performance when our input data is not so large.</a:t>
            </a:r>
          </a:p>
          <a:p>
            <a:pPr fontAlgn="base"/>
            <a:r>
              <a:rPr lang="en-US" sz="1600" dirty="0">
                <a:solidFill>
                  <a:prstClr val="black"/>
                </a:solidFill>
                <a:latin typeface="Gill Sans MT" panose="020B0502020104020203" pitchFamily="34" charset="0"/>
              </a:rPr>
              <a:t>However the skip-gram model is more </a:t>
            </a:r>
            <a:r>
              <a:rPr lang="en-US" sz="1600" b="1" dirty="0">
                <a:solidFill>
                  <a:prstClr val="black"/>
                </a:solidFill>
                <a:latin typeface="Gill Sans MT" panose="020B0502020104020203" pitchFamily="34" charset="0"/>
              </a:rPr>
              <a:t>fine grained</a:t>
            </a:r>
            <a:r>
              <a:rPr lang="en-US" sz="1600" dirty="0">
                <a:solidFill>
                  <a:prstClr val="black"/>
                </a:solidFill>
                <a:latin typeface="Gill Sans MT" panose="020B0502020104020203" pitchFamily="34" charset="0"/>
              </a:rPr>
              <a:t> so we are able to extract more information and essentially have more accurate embeddings when we have a large data set </a:t>
            </a:r>
          </a:p>
          <a:p>
            <a:pPr fontAlgn="base"/>
            <a:endParaRPr lang="en-US" sz="1600" dirty="0">
              <a:solidFill>
                <a:prstClr val="black"/>
              </a:solidFill>
              <a:latin typeface="Gill Sans MT" panose="020B0502020104020203" pitchFamily="34" charset="0"/>
            </a:endParaRPr>
          </a:p>
          <a:p>
            <a:pPr algn="ctr" fontAlgn="base"/>
            <a:r>
              <a:rPr lang="en-US" sz="1600" dirty="0">
                <a:solidFill>
                  <a:srgbClr val="ED7D31"/>
                </a:solidFill>
                <a:latin typeface="Gill Sans MT" panose="020B0502020104020203" pitchFamily="34" charset="0"/>
              </a:rPr>
              <a:t>( Large data is the best regularizer )</a:t>
            </a:r>
          </a:p>
        </p:txBody>
      </p:sp>
      <p:sp>
        <p:nvSpPr>
          <p:cNvPr id="7" name="Title 6">
            <a:extLst>
              <a:ext uri="{FF2B5EF4-FFF2-40B4-BE49-F238E27FC236}">
                <a16:creationId xmlns:a16="http://schemas.microsoft.com/office/drawing/2014/main" id="{28DEF8C9-1843-40C5-AA8B-B53F248DB3D8}"/>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8E2A486-8D4A-4759-94F5-B2597FA679CC}"/>
                  </a:ext>
                </a:extLst>
              </p14:cNvPr>
              <p14:cNvContentPartPr/>
              <p14:nvPr/>
            </p14:nvContentPartPr>
            <p14:xfrm>
              <a:off x="66600" y="1061280"/>
              <a:ext cx="7170120" cy="5779800"/>
            </p14:xfrm>
          </p:contentPart>
        </mc:Choice>
        <mc:Fallback>
          <p:pic>
            <p:nvPicPr>
              <p:cNvPr id="2" name="Ink 1">
                <a:extLst>
                  <a:ext uri="{FF2B5EF4-FFF2-40B4-BE49-F238E27FC236}">
                    <a16:creationId xmlns:a16="http://schemas.microsoft.com/office/drawing/2014/main" id="{38E2A486-8D4A-4759-94F5-B2597FA679CC}"/>
                  </a:ext>
                </a:extLst>
              </p:cNvPr>
              <p:cNvPicPr/>
              <p:nvPr/>
            </p:nvPicPr>
            <p:blipFill>
              <a:blip r:embed="rId3"/>
              <a:stretch>
                <a:fillRect/>
              </a:stretch>
            </p:blipFill>
            <p:spPr>
              <a:xfrm>
                <a:off x="57240" y="1051920"/>
                <a:ext cx="7188840" cy="5798520"/>
              </a:xfrm>
              <a:prstGeom prst="rect">
                <a:avLst/>
              </a:prstGeom>
            </p:spPr>
          </p:pic>
        </mc:Fallback>
      </mc:AlternateContent>
    </p:spTree>
    <p:extLst>
      <p:ext uri="{BB962C8B-B14F-4D97-AF65-F5344CB8AC3E}">
        <p14:creationId xmlns:p14="http://schemas.microsoft.com/office/powerpoint/2010/main" val="2198694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1066" y="1698625"/>
            <a:ext cx="10947042" cy="4247317"/>
          </a:xfrm>
          <a:prstGeom prst="rect">
            <a:avLst/>
          </a:prstGeom>
        </p:spPr>
        <p:txBody>
          <a:bodyPr wrap="square">
            <a:spAutoFit/>
          </a:bodyPr>
          <a:lstStyle/>
          <a:p>
            <a:pPr algn="just"/>
            <a:r>
              <a:rPr lang="en-US" dirty="0">
                <a:solidFill>
                  <a:prstClr val="black"/>
                </a:solidFill>
                <a:latin typeface="Gill Sans MT" panose="020B0502020104020203" pitchFamily="34" charset="0"/>
              </a:rPr>
              <a:t>After the success of </a:t>
            </a:r>
            <a:r>
              <a:rPr lang="en-US" b="1" dirty="0">
                <a:solidFill>
                  <a:prstClr val="black"/>
                </a:solidFill>
                <a:latin typeface="Gill Sans MT" panose="020B0502020104020203" pitchFamily="34" charset="0"/>
              </a:rPr>
              <a:t>Word2Vec</a:t>
            </a:r>
            <a:r>
              <a:rPr lang="en-US" dirty="0">
                <a:solidFill>
                  <a:prstClr val="black"/>
                </a:solidFill>
                <a:latin typeface="Gill Sans MT" panose="020B0502020104020203" pitchFamily="34" charset="0"/>
              </a:rPr>
              <a:t>, several other effective word embedding techniques have been developed by various teams. One of the most popular is </a:t>
            </a:r>
            <a:r>
              <a:rPr lang="en-US" b="1" dirty="0" err="1">
                <a:solidFill>
                  <a:prstClr val="black"/>
                </a:solidFill>
                <a:latin typeface="Gill Sans MT" panose="020B0502020104020203" pitchFamily="34" charset="0"/>
              </a:rPr>
              <a:t>GloVe</a:t>
            </a:r>
            <a:r>
              <a:rPr lang="en-US" b="1" dirty="0">
                <a:solidFill>
                  <a:prstClr val="black"/>
                </a:solidFill>
                <a:latin typeface="Gill Sans MT" panose="020B0502020104020203" pitchFamily="34" charset="0"/>
              </a:rPr>
              <a:t> (Global Vectors for Words) </a:t>
            </a:r>
            <a:r>
              <a:rPr lang="en-US" dirty="0">
                <a:solidFill>
                  <a:prstClr val="black"/>
                </a:solidFill>
                <a:latin typeface="Gill Sans MT" panose="020B0502020104020203" pitchFamily="34" charset="0"/>
              </a:rPr>
              <a:t>developed by a Stanford research group. Another recently developed and fast-growing word embedding library is fastText developed by Facebook AI Research (FAIR). </a:t>
            </a:r>
          </a:p>
          <a:p>
            <a:pPr algn="just"/>
            <a:r>
              <a:rPr lang="en-US" dirty="0">
                <a:solidFill>
                  <a:prstClr val="black"/>
                </a:solidFill>
                <a:latin typeface="Gill Sans MT" panose="020B0502020104020203" pitchFamily="34" charset="0"/>
              </a:rPr>
              <a:t> </a:t>
            </a:r>
          </a:p>
          <a:p>
            <a:pPr algn="just"/>
            <a:r>
              <a:rPr lang="en-US" dirty="0">
                <a:solidFill>
                  <a:prstClr val="black"/>
                </a:solidFill>
                <a:latin typeface="Gill Sans MT" panose="020B0502020104020203" pitchFamily="34" charset="0"/>
              </a:rPr>
              <a:t>These embeddings are trained on billions of words (i.e. unique tokens), and thankfully, are available as pre-trained word vectors ready to use for text applications (for free!).</a:t>
            </a: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endParaRPr lang="en-US" dirty="0">
              <a:solidFill>
                <a:prstClr val="black"/>
              </a:solidFill>
              <a:latin typeface="Gill Sans MT" panose="020B0502020104020203" pitchFamily="34" charset="0"/>
            </a:endParaRPr>
          </a:p>
          <a:p>
            <a:r>
              <a:rPr lang="en-US" b="1" dirty="0">
                <a:solidFill>
                  <a:prstClr val="black"/>
                </a:solidFill>
                <a:latin typeface="Gill Sans MT" panose="020B0502020104020203" pitchFamily="34" charset="0"/>
              </a:rPr>
              <a:t>Additional Readings</a:t>
            </a:r>
          </a:p>
          <a:p>
            <a:endParaRPr lang="en-US" dirty="0">
              <a:solidFill>
                <a:prstClr val="black"/>
              </a:solidFill>
              <a:latin typeface="Gill Sans MT" panose="020B0502020104020203" pitchFamily="34" charset="0"/>
            </a:endParaRPr>
          </a:p>
          <a:p>
            <a:r>
              <a:rPr lang="en-US" dirty="0">
                <a:solidFill>
                  <a:prstClr val="black"/>
                </a:solidFill>
                <a:latin typeface="Gill Sans MT" panose="020B0502020104020203" pitchFamily="34" charset="0"/>
                <a:hlinkClick r:id="rId2"/>
              </a:rPr>
              <a:t>Word2Vec</a:t>
            </a:r>
            <a:r>
              <a:rPr lang="en-US" dirty="0">
                <a:solidFill>
                  <a:prstClr val="black"/>
                </a:solidFill>
                <a:latin typeface="Gill Sans MT" panose="020B0502020104020203" pitchFamily="34" charset="0"/>
              </a:rPr>
              <a:t>: Original paper of word2vec by </a:t>
            </a:r>
            <a:r>
              <a:rPr lang="en-US" dirty="0" err="1">
                <a:solidFill>
                  <a:prstClr val="black"/>
                </a:solidFill>
                <a:latin typeface="Gill Sans MT" panose="020B0502020104020203" pitchFamily="34" charset="0"/>
              </a:rPr>
              <a:t>Mikolov</a:t>
            </a:r>
            <a:r>
              <a:rPr lang="en-US" dirty="0">
                <a:solidFill>
                  <a:prstClr val="black"/>
                </a:solidFill>
                <a:latin typeface="Gill Sans MT" panose="020B0502020104020203" pitchFamily="34" charset="0"/>
              </a:rPr>
              <a:t> et al.</a:t>
            </a:r>
          </a:p>
          <a:p>
            <a:r>
              <a:rPr lang="en-US" dirty="0" err="1">
                <a:solidFill>
                  <a:prstClr val="black"/>
                </a:solidFill>
                <a:latin typeface="Gill Sans MT" panose="020B0502020104020203" pitchFamily="34" charset="0"/>
                <a:hlinkClick r:id="rId3"/>
              </a:rPr>
              <a:t>GloVe</a:t>
            </a:r>
            <a:r>
              <a:rPr lang="en-US" dirty="0">
                <a:solidFill>
                  <a:prstClr val="black"/>
                </a:solidFill>
                <a:latin typeface="Gill Sans MT" panose="020B0502020104020203" pitchFamily="34" charset="0"/>
                <a:hlinkClick r:id="rId3"/>
              </a:rPr>
              <a:t> vectors</a:t>
            </a:r>
            <a:r>
              <a:rPr lang="en-US" dirty="0">
                <a:solidFill>
                  <a:prstClr val="black"/>
                </a:solidFill>
                <a:latin typeface="Gill Sans MT" panose="020B0502020104020203" pitchFamily="34" charset="0"/>
              </a:rPr>
              <a:t>: Homepage (contains downloadable trained </a:t>
            </a:r>
            <a:r>
              <a:rPr lang="en-US" dirty="0" err="1">
                <a:solidFill>
                  <a:prstClr val="black"/>
                </a:solidFill>
                <a:latin typeface="Gill Sans MT" panose="020B0502020104020203" pitchFamily="34" charset="0"/>
              </a:rPr>
              <a:t>GloVe</a:t>
            </a:r>
            <a:r>
              <a:rPr lang="en-US" dirty="0">
                <a:solidFill>
                  <a:prstClr val="black"/>
                </a:solidFill>
                <a:latin typeface="Gill Sans MT" panose="020B0502020104020203" pitchFamily="34" charset="0"/>
              </a:rPr>
              <a:t> vectors, training methodology etc.).</a:t>
            </a:r>
          </a:p>
          <a:p>
            <a:r>
              <a:rPr lang="en-US" dirty="0">
                <a:solidFill>
                  <a:prstClr val="black"/>
                </a:solidFill>
                <a:latin typeface="Gill Sans MT" panose="020B0502020104020203" pitchFamily="34" charset="0"/>
                <a:hlinkClick r:id="rId4"/>
              </a:rPr>
              <a:t>fastText</a:t>
            </a:r>
            <a:r>
              <a:rPr lang="en-US" dirty="0">
                <a:solidFill>
                  <a:prstClr val="black"/>
                </a:solidFill>
                <a:latin typeface="Gill Sans MT" panose="020B0502020104020203" pitchFamily="34" charset="0"/>
              </a:rPr>
              <a:t>: Word embeddings developed by FAIR on multiple languages, available for download here</a:t>
            </a:r>
          </a:p>
        </p:txBody>
      </p:sp>
      <p:sp>
        <p:nvSpPr>
          <p:cNvPr id="5" name="Rectangle 4"/>
          <p:cNvSpPr/>
          <p:nvPr/>
        </p:nvSpPr>
        <p:spPr>
          <a:xfrm>
            <a:off x="631066" y="1085406"/>
            <a:ext cx="3078050" cy="369332"/>
          </a:xfrm>
          <a:prstGeom prst="rect">
            <a:avLst/>
          </a:prstGeom>
        </p:spPr>
        <p:txBody>
          <a:bodyPr wrap="square">
            <a:spAutoFit/>
          </a:bodyPr>
          <a:lstStyle/>
          <a:p>
            <a:r>
              <a:rPr lang="en-US" b="1" dirty="0">
                <a:latin typeface="Lato"/>
              </a:rPr>
              <a:t>Other Word Embeddings</a:t>
            </a:r>
          </a:p>
        </p:txBody>
      </p:sp>
      <p:sp>
        <p:nvSpPr>
          <p:cNvPr id="8" name="Title 7">
            <a:extLst>
              <a:ext uri="{FF2B5EF4-FFF2-40B4-BE49-F238E27FC236}">
                <a16:creationId xmlns:a16="http://schemas.microsoft.com/office/drawing/2014/main" id="{D7851D46-B716-4FDD-9898-A50A53066597}"/>
              </a:ext>
            </a:extLst>
          </p:cNvPr>
          <p:cNvSpPr>
            <a:spLocks noGrp="1"/>
          </p:cNvSpPr>
          <p:nvPr>
            <p:ph type="title"/>
          </p:nvPr>
        </p:nvSpPr>
        <p:spPr/>
        <p:txBody>
          <a:bodyPr/>
          <a:lstStyle/>
          <a:p>
            <a:r>
              <a:rPr lang="en-US" b="1" dirty="0">
                <a:latin typeface="Gill Sans MT" panose="020B0502020104020203" pitchFamily="34" charset="0"/>
              </a:rPr>
              <a:t>Word</a:t>
            </a:r>
            <a:r>
              <a:rPr lang="en-US" sz="4800" b="1" dirty="0">
                <a:latin typeface="Agency FB" panose="020B0503020202020204" pitchFamily="34" charset="0"/>
              </a:rPr>
              <a:t>2</a:t>
            </a:r>
            <a:r>
              <a:rPr lang="en-US" b="1" dirty="0">
                <a:latin typeface="Gill Sans MT" panose="020B0502020104020203" pitchFamily="34" charset="0"/>
              </a:rPr>
              <a:t>Vec</a:t>
            </a:r>
            <a:endParaRPr lang="en-IN" dirty="0"/>
          </a:p>
        </p:txBody>
      </p:sp>
    </p:spTree>
    <p:extLst>
      <p:ext uri="{BB962C8B-B14F-4D97-AF65-F5344CB8AC3E}">
        <p14:creationId xmlns:p14="http://schemas.microsoft.com/office/powerpoint/2010/main" val="83984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4849" y="985317"/>
            <a:ext cx="10942302"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Regular expressions (regex or regexp) are extremely useful in extracting information from any text by searching for one or more matches of a specific search pattern</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Fields of application range from validation to parsing/replacing strings, passing through translating data to other formats and web scraping</a:t>
            </a:r>
          </a:p>
          <a:p>
            <a:pPr marL="285750" indent="-285750">
              <a:buFont typeface="Arial" panose="020B0604020202020204" pitchFamily="34" charset="0"/>
              <a:buChar char="•"/>
            </a:pPr>
            <a:endParaRPr lang="en-US" dirty="0">
              <a:latin typeface="Gill Sans MT" panose="020B0502020104020203" pitchFamily="34" charset="0"/>
            </a:endParaRPr>
          </a:p>
          <a:p>
            <a:pPr marL="285750" indent="-285750">
              <a:buFont typeface="Arial" panose="020B0604020202020204" pitchFamily="34" charset="0"/>
              <a:buChar char="•"/>
            </a:pPr>
            <a:r>
              <a:rPr lang="en-US" dirty="0">
                <a:latin typeface="Gill Sans MT" panose="020B0502020104020203" pitchFamily="34" charset="0"/>
              </a:rPr>
              <a:t>The power of regular expressions is that they can specify patterns, not just fixed characters.</a:t>
            </a:r>
          </a:p>
        </p:txBody>
      </p:sp>
      <p:pic>
        <p:nvPicPr>
          <p:cNvPr id="6" name="Picture 5">
            <a:extLst>
              <a:ext uri="{FF2B5EF4-FFF2-40B4-BE49-F238E27FC236}">
                <a16:creationId xmlns:a16="http://schemas.microsoft.com/office/drawing/2014/main" id="{76FF1CF3-BFB7-4A81-B848-DE24745B2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303" y="3329253"/>
            <a:ext cx="6133515" cy="2836751"/>
          </a:xfrm>
          <a:prstGeom prst="rect">
            <a:avLst/>
          </a:prstGeom>
        </p:spPr>
      </p:pic>
      <p:sp>
        <p:nvSpPr>
          <p:cNvPr id="2" name="Title 1">
            <a:extLst>
              <a:ext uri="{FF2B5EF4-FFF2-40B4-BE49-F238E27FC236}">
                <a16:creationId xmlns:a16="http://schemas.microsoft.com/office/drawing/2014/main" id="{763BE2B0-B5BB-463D-9017-3CA9BA40D08B}"/>
              </a:ext>
            </a:extLst>
          </p:cNvPr>
          <p:cNvSpPr>
            <a:spLocks noGrp="1"/>
          </p:cNvSpPr>
          <p:nvPr>
            <p:ph type="title"/>
          </p:nvPr>
        </p:nvSpPr>
        <p:spPr/>
        <p:txBody>
          <a:bodyPr/>
          <a:lstStyle/>
          <a:p>
            <a:r>
              <a:rPr lang="en-IN" dirty="0"/>
              <a:t>REGEX</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BC7230B-7D03-49DE-811B-CAE622593BDE}"/>
                  </a:ext>
                </a:extLst>
              </p14:cNvPr>
              <p14:cNvContentPartPr/>
              <p14:nvPr/>
            </p14:nvContentPartPr>
            <p14:xfrm>
              <a:off x="69480" y="1064880"/>
              <a:ext cx="550080" cy="452880"/>
            </p14:xfrm>
          </p:contentPart>
        </mc:Choice>
        <mc:Fallback>
          <p:pic>
            <p:nvPicPr>
              <p:cNvPr id="3" name="Ink 2">
                <a:extLst>
                  <a:ext uri="{FF2B5EF4-FFF2-40B4-BE49-F238E27FC236}">
                    <a16:creationId xmlns:a16="http://schemas.microsoft.com/office/drawing/2014/main" id="{EBC7230B-7D03-49DE-811B-CAE622593BDE}"/>
                  </a:ext>
                </a:extLst>
              </p:cNvPr>
              <p:cNvPicPr/>
              <p:nvPr/>
            </p:nvPicPr>
            <p:blipFill>
              <a:blip r:embed="rId4"/>
              <a:stretch>
                <a:fillRect/>
              </a:stretch>
            </p:blipFill>
            <p:spPr>
              <a:xfrm>
                <a:off x="60120" y="1055520"/>
                <a:ext cx="568800" cy="471600"/>
              </a:xfrm>
              <a:prstGeom prst="rect">
                <a:avLst/>
              </a:prstGeom>
            </p:spPr>
          </p:pic>
        </mc:Fallback>
      </mc:AlternateContent>
    </p:spTree>
    <p:extLst>
      <p:ext uri="{BB962C8B-B14F-4D97-AF65-F5344CB8AC3E}">
        <p14:creationId xmlns:p14="http://schemas.microsoft.com/office/powerpoint/2010/main" val="1013353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778623" y="259153"/>
            <a:ext cx="4585447"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Topic wise Reading Reference</a:t>
            </a:r>
            <a:br>
              <a:rPr lang="en-US" sz="2400" b="1" dirty="0">
                <a:solidFill>
                  <a:schemeClr val="accent5"/>
                </a:solidFill>
                <a:latin typeface="Gill Sans MT" panose="020B0502020104020203" pitchFamily="34" charset="0"/>
              </a:rPr>
            </a:br>
            <a:r>
              <a:rPr lang="en-US" sz="2400" b="1" dirty="0">
                <a:solidFill>
                  <a:schemeClr val="accent5"/>
                </a:solidFill>
                <a:latin typeface="Gill Sans MT" panose="020B0502020104020203" pitchFamily="34" charset="0"/>
              </a:rPr>
              <a:t> </a:t>
            </a:r>
          </a:p>
        </p:txBody>
      </p:sp>
      <p:graphicFrame>
        <p:nvGraphicFramePr>
          <p:cNvPr id="2" name="Table 1"/>
          <p:cNvGraphicFramePr>
            <a:graphicFrameLocks noGrp="1"/>
          </p:cNvGraphicFramePr>
          <p:nvPr>
            <p:extLst>
              <p:ext uri="{D42A27DB-BD31-4B8C-83A1-F6EECF244321}">
                <p14:modId xmlns:p14="http://schemas.microsoft.com/office/powerpoint/2010/main" val="1576208801"/>
              </p:ext>
            </p:extLst>
          </p:nvPr>
        </p:nvGraphicFramePr>
        <p:xfrm>
          <a:off x="410134" y="770116"/>
          <a:ext cx="11322424" cy="5892800"/>
        </p:xfrm>
        <a:graphic>
          <a:graphicData uri="http://schemas.openxmlformats.org/drawingml/2006/table">
            <a:tbl>
              <a:tblPr firstRow="1" bandRow="1">
                <a:tableStyleId>{5C22544A-7EE6-4342-B048-85BDC9FD1C3A}</a:tableStyleId>
              </a:tblPr>
              <a:tblGrid>
                <a:gridCol w="3859307">
                  <a:extLst>
                    <a:ext uri="{9D8B030D-6E8A-4147-A177-3AD203B41FA5}">
                      <a16:colId xmlns:a16="http://schemas.microsoft.com/office/drawing/2014/main" val="20000"/>
                    </a:ext>
                  </a:extLst>
                </a:gridCol>
                <a:gridCol w="7463117">
                  <a:extLst>
                    <a:ext uri="{9D8B030D-6E8A-4147-A177-3AD203B41FA5}">
                      <a16:colId xmlns:a16="http://schemas.microsoft.com/office/drawing/2014/main" val="20001"/>
                    </a:ext>
                  </a:extLst>
                </a:gridCol>
              </a:tblGrid>
              <a:tr h="370840">
                <a:tc>
                  <a:txBody>
                    <a:bodyPr/>
                    <a:lstStyle/>
                    <a:p>
                      <a:pPr algn="ctr"/>
                      <a:r>
                        <a:rPr lang="en-US" dirty="0"/>
                        <a:t>Topics</a:t>
                      </a:r>
                    </a:p>
                  </a:txBody>
                  <a:tcPr/>
                </a:tc>
                <a:tc>
                  <a:txBody>
                    <a:bodyPr/>
                    <a:lstStyle/>
                    <a:p>
                      <a:pPr algn="ctr"/>
                      <a:r>
                        <a:rPr lang="en-US" dirty="0"/>
                        <a:t>Reading Reference</a:t>
                      </a:r>
                    </a:p>
                  </a:txBody>
                  <a:tcPr/>
                </a:tc>
                <a:extLst>
                  <a:ext uri="{0D108BD9-81ED-4DB2-BD59-A6C34878D82A}">
                    <a16:rowId xmlns:a16="http://schemas.microsoft.com/office/drawing/2014/main" val="10000"/>
                  </a:ext>
                </a:extLst>
              </a:tr>
              <a:tr h="370840">
                <a:tc>
                  <a:txBody>
                    <a:bodyPr/>
                    <a:lstStyle/>
                    <a:p>
                      <a:r>
                        <a:rPr lang="en-US" dirty="0"/>
                        <a:t>Regex</a:t>
                      </a:r>
                    </a:p>
                  </a:txBody>
                  <a:tcPr/>
                </a:tc>
                <a:tc>
                  <a:txBody>
                    <a:bodyPr/>
                    <a:lstStyle/>
                    <a:p>
                      <a:r>
                        <a:rPr lang="en-US" sz="1400" dirty="0">
                          <a:hlinkClick r:id="rId2"/>
                        </a:rPr>
                        <a:t>https://regexone.com</a:t>
                      </a:r>
                      <a:endParaRPr lang="en-US" sz="1400" dirty="0"/>
                    </a:p>
                  </a:txBody>
                  <a:tcPr/>
                </a:tc>
                <a:extLst>
                  <a:ext uri="{0D108BD9-81ED-4DB2-BD59-A6C34878D82A}">
                    <a16:rowId xmlns:a16="http://schemas.microsoft.com/office/drawing/2014/main" val="10001"/>
                  </a:ext>
                </a:extLst>
              </a:tr>
              <a:tr h="370840">
                <a:tc>
                  <a:txBody>
                    <a:bodyPr/>
                    <a:lstStyle/>
                    <a:p>
                      <a:r>
                        <a:rPr lang="en-US" dirty="0"/>
                        <a:t>Bag of</a:t>
                      </a:r>
                      <a:r>
                        <a:rPr lang="en-US" baseline="0" dirty="0"/>
                        <a:t> Words Model</a:t>
                      </a:r>
                      <a:endParaRPr lang="en-US" dirty="0"/>
                    </a:p>
                  </a:txBody>
                  <a:tcPr/>
                </a:tc>
                <a:tc>
                  <a:txBody>
                    <a:bodyPr/>
                    <a:lstStyle/>
                    <a:p>
                      <a:r>
                        <a:rPr lang="en-US" sz="1400" dirty="0">
                          <a:hlinkClick r:id="rId3"/>
                        </a:rPr>
                        <a:t>https://machinelearningmastery.com/gentle-introduction-bag-words-model/</a:t>
                      </a:r>
                      <a:r>
                        <a:rPr lang="en-US" sz="1400" dirty="0"/>
                        <a:t> </a:t>
                      </a:r>
                    </a:p>
                  </a:txBody>
                  <a:tcPr/>
                </a:tc>
                <a:extLst>
                  <a:ext uri="{0D108BD9-81ED-4DB2-BD59-A6C34878D82A}">
                    <a16:rowId xmlns:a16="http://schemas.microsoft.com/office/drawing/2014/main" val="10002"/>
                  </a:ext>
                </a:extLst>
              </a:tr>
              <a:tr h="370840">
                <a:tc>
                  <a:txBody>
                    <a:bodyPr/>
                    <a:lstStyle/>
                    <a:p>
                      <a:r>
                        <a:rPr lang="en-US" dirty="0"/>
                        <a:t>TF-IDF</a:t>
                      </a:r>
                    </a:p>
                  </a:txBody>
                  <a:tcPr/>
                </a:tc>
                <a:tc>
                  <a:txBody>
                    <a:bodyPr/>
                    <a:lstStyle/>
                    <a:p>
                      <a:r>
                        <a:rPr lang="en-US" sz="1400" dirty="0">
                          <a:hlinkClick r:id="rId4"/>
                        </a:rPr>
                        <a:t>https://stevenloria.com/tf-idf/</a:t>
                      </a:r>
                      <a:r>
                        <a:rPr lang="en-US" sz="1400" dirty="0"/>
                        <a:t> ,</a:t>
                      </a:r>
                      <a:br>
                        <a:rPr lang="en-US" sz="1400" dirty="0"/>
                      </a:br>
                      <a:r>
                        <a:rPr lang="en-US" sz="1400" dirty="0">
                          <a:hlinkClick r:id="rId5"/>
                        </a:rPr>
                        <a:t>http://blog.christianperone.com/2011/09/machine-learning-text-feature-extraction-tf-idf-part-i/</a:t>
                      </a:r>
                      <a:r>
                        <a:rPr lang="en-US" sz="1400" dirty="0"/>
                        <a:t>  ,</a:t>
                      </a:r>
                      <a:r>
                        <a:rPr lang="en-US" sz="1400" baseline="0" dirty="0"/>
                        <a:t> </a:t>
                      </a:r>
                      <a:r>
                        <a:rPr lang="en-US" sz="1400" dirty="0">
                          <a:hlinkClick r:id="rId6"/>
                        </a:rPr>
                        <a:t>http://aimotion.blogspot.com/2011/12/machine-learning-with-python-meeting-tf.html</a:t>
                      </a:r>
                      <a:r>
                        <a:rPr lang="en-US" sz="1400" dirty="0"/>
                        <a:t> </a:t>
                      </a:r>
                    </a:p>
                  </a:txBody>
                  <a:tcPr/>
                </a:tc>
                <a:extLst>
                  <a:ext uri="{0D108BD9-81ED-4DB2-BD59-A6C34878D82A}">
                    <a16:rowId xmlns:a16="http://schemas.microsoft.com/office/drawing/2014/main" val="10003"/>
                  </a:ext>
                </a:extLst>
              </a:tr>
              <a:tr h="370840">
                <a:tc>
                  <a:txBody>
                    <a:bodyPr/>
                    <a:lstStyle/>
                    <a:p>
                      <a:r>
                        <a:rPr lang="en-US" dirty="0"/>
                        <a:t>Stemming and Lemmatization </a:t>
                      </a:r>
                    </a:p>
                  </a:txBody>
                  <a:tcPr/>
                </a:tc>
                <a:tc>
                  <a:txBody>
                    <a:bodyPr/>
                    <a:lstStyle/>
                    <a:p>
                      <a:r>
                        <a:rPr lang="en-US" sz="1400" dirty="0">
                          <a:hlinkClick r:id="rId7"/>
                        </a:rPr>
                        <a:t>https://nlp.stanford.edu/IR-book/html/htmledition/stemming-and-lemmatization-1.html</a:t>
                      </a:r>
                      <a:r>
                        <a:rPr lang="en-US" sz="1400" dirty="0"/>
                        <a:t> </a:t>
                      </a:r>
                    </a:p>
                  </a:txBody>
                  <a:tcPr/>
                </a:tc>
                <a:extLst>
                  <a:ext uri="{0D108BD9-81ED-4DB2-BD59-A6C34878D82A}">
                    <a16:rowId xmlns:a16="http://schemas.microsoft.com/office/drawing/2014/main" val="10004"/>
                  </a:ext>
                </a:extLst>
              </a:tr>
              <a:tr h="370840">
                <a:tc>
                  <a:txBody>
                    <a:bodyPr/>
                    <a:lstStyle/>
                    <a:p>
                      <a:r>
                        <a:rPr lang="en-US" dirty="0"/>
                        <a:t>POS- Tagging</a:t>
                      </a:r>
                      <a:r>
                        <a:rPr lang="en-US" baseline="0" dirty="0"/>
                        <a:t>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8"/>
                        </a:rPr>
                        <a:t>https://nlpforhackers.io/training-pos-tagger/</a:t>
                      </a:r>
                      <a:r>
                        <a:rPr lang="en-US" sz="1400" dirty="0"/>
                        <a:t> ,</a:t>
                      </a:r>
                      <a:br>
                        <a:rPr lang="en-US" sz="1400" dirty="0"/>
                      </a:br>
                      <a:r>
                        <a:rPr lang="en-US" sz="1400" dirty="0">
                          <a:hlinkClick r:id="rId9"/>
                        </a:rPr>
                        <a:t>https://pythonprogramming.net/part-of-speech-tagging-nltk-tutorial/</a:t>
                      </a:r>
                      <a:r>
                        <a:rPr lang="en-US" sz="1400" dirty="0"/>
                        <a:t> ,</a:t>
                      </a:r>
                    </a:p>
                    <a:p>
                      <a:r>
                        <a:rPr lang="en-US" sz="1400" dirty="0">
                          <a:hlinkClick r:id="rId10"/>
                        </a:rPr>
                        <a:t>https://towardsdatascience.com/part-of-speech-tagging-with-hidden-markov-chain-models-e9fccc835c0e</a:t>
                      </a:r>
                      <a:r>
                        <a:rPr lang="en-US" sz="1400" dirty="0"/>
                        <a:t> ,</a:t>
                      </a:r>
                    </a:p>
                  </a:txBody>
                  <a:tcPr/>
                </a:tc>
                <a:extLst>
                  <a:ext uri="{0D108BD9-81ED-4DB2-BD59-A6C34878D82A}">
                    <a16:rowId xmlns:a16="http://schemas.microsoft.com/office/drawing/2014/main" val="10005"/>
                  </a:ext>
                </a:extLst>
              </a:tr>
              <a:tr h="370840">
                <a:tc>
                  <a:txBody>
                    <a:bodyPr/>
                    <a:lstStyle/>
                    <a:p>
                      <a:r>
                        <a:rPr lang="en-US" dirty="0"/>
                        <a:t>Parsing</a:t>
                      </a:r>
                    </a:p>
                  </a:txBody>
                  <a:tcPr/>
                </a:tc>
                <a:tc>
                  <a:txBody>
                    <a:bodyPr/>
                    <a:lstStyle/>
                    <a:p>
                      <a:r>
                        <a:rPr lang="en-US" sz="1400" dirty="0">
                          <a:hlinkClick r:id="rId11"/>
                        </a:rPr>
                        <a:t>https://www.commonlounge.com/discussion/1ef22e14f82444b090c8368f9444ba78</a:t>
                      </a:r>
                      <a:r>
                        <a:rPr lang="en-US" sz="1400" dirty="0"/>
                        <a:t> </a:t>
                      </a:r>
                    </a:p>
                  </a:txBody>
                  <a:tcPr/>
                </a:tc>
                <a:extLst>
                  <a:ext uri="{0D108BD9-81ED-4DB2-BD59-A6C34878D82A}">
                    <a16:rowId xmlns:a16="http://schemas.microsoft.com/office/drawing/2014/main" val="10006"/>
                  </a:ext>
                </a:extLst>
              </a:tr>
              <a:tr h="370840">
                <a:tc>
                  <a:txBody>
                    <a:bodyPr/>
                    <a:lstStyle/>
                    <a:p>
                      <a:r>
                        <a:rPr lang="en-US" dirty="0"/>
                        <a:t>Named Entity Recognition</a:t>
                      </a:r>
                    </a:p>
                  </a:txBody>
                  <a:tcPr/>
                </a:tc>
                <a:tc>
                  <a:txBody>
                    <a:bodyPr/>
                    <a:lstStyle/>
                    <a:p>
                      <a:r>
                        <a:rPr lang="en-US" sz="1400" dirty="0">
                          <a:hlinkClick r:id="rId12"/>
                        </a:rPr>
                        <a:t>https://www.commonlounge.com/discussion/d5abf44e9d09490b8653dd75feff760e</a:t>
                      </a:r>
                      <a:r>
                        <a:rPr lang="en-US" sz="1400" dirty="0"/>
                        <a:t> </a:t>
                      </a:r>
                    </a:p>
                  </a:txBody>
                  <a:tcPr/>
                </a:tc>
                <a:extLst>
                  <a:ext uri="{0D108BD9-81ED-4DB2-BD59-A6C34878D82A}">
                    <a16:rowId xmlns:a16="http://schemas.microsoft.com/office/drawing/2014/main" val="10007"/>
                  </a:ext>
                </a:extLst>
              </a:tr>
              <a:tr h="370840">
                <a:tc>
                  <a:txBody>
                    <a:bodyPr/>
                    <a:lstStyle/>
                    <a:p>
                      <a:r>
                        <a:rPr lang="en-US" dirty="0"/>
                        <a:t>Word</a:t>
                      </a:r>
                      <a:r>
                        <a:rPr lang="en-US" baseline="0" dirty="0"/>
                        <a:t> Net</a:t>
                      </a:r>
                      <a:endParaRPr lang="en-US" dirty="0"/>
                    </a:p>
                  </a:txBody>
                  <a:tcPr/>
                </a:tc>
                <a:tc>
                  <a:txBody>
                    <a:bodyPr/>
                    <a:lstStyle/>
                    <a:p>
                      <a:r>
                        <a:rPr lang="en-US" sz="1400" dirty="0">
                          <a:hlinkClick r:id="rId13"/>
                        </a:rPr>
                        <a:t>https://pythonprogramming.net/wordnet-nltk-tutorial/</a:t>
                      </a:r>
                      <a:r>
                        <a:rPr lang="en-US" sz="1400" dirty="0"/>
                        <a:t> </a:t>
                      </a:r>
                    </a:p>
                  </a:txBody>
                  <a:tcPr/>
                </a:tc>
                <a:extLst>
                  <a:ext uri="{0D108BD9-81ED-4DB2-BD59-A6C34878D82A}">
                    <a16:rowId xmlns:a16="http://schemas.microsoft.com/office/drawing/2014/main" val="10008"/>
                  </a:ext>
                </a:extLst>
              </a:tr>
              <a:tr h="370840">
                <a:tc>
                  <a:txBody>
                    <a:bodyPr/>
                    <a:lstStyle/>
                    <a:p>
                      <a:r>
                        <a:rPr lang="en-US" dirty="0"/>
                        <a:t>Concept Net</a:t>
                      </a:r>
                    </a:p>
                  </a:txBody>
                  <a:tcPr/>
                </a:tc>
                <a:tc>
                  <a:txBody>
                    <a:bodyPr/>
                    <a:lstStyle/>
                    <a:p>
                      <a:r>
                        <a:rPr lang="en-US" sz="1400" dirty="0">
                          <a:hlinkClick r:id="rId14"/>
                        </a:rPr>
                        <a:t>http://conceptnet.io/</a:t>
                      </a:r>
                      <a:r>
                        <a:rPr lang="en-US" sz="1400" dirty="0"/>
                        <a:t> ,</a:t>
                      </a:r>
                      <a:br>
                        <a:rPr lang="en-US" sz="1400" dirty="0"/>
                      </a:br>
                      <a:r>
                        <a:rPr lang="en-US" sz="1400" dirty="0">
                          <a:hlinkClick r:id="rId15"/>
                        </a:rPr>
                        <a:t>http://tomkdickinson.co.uk/2017/05/combining-wordnet-and-conceptnet-in-neo4j/</a:t>
                      </a:r>
                      <a:r>
                        <a:rPr lang="en-US" sz="1400" dirty="0"/>
                        <a:t> </a:t>
                      </a:r>
                    </a:p>
                  </a:txBody>
                  <a:tcPr/>
                </a:tc>
                <a:extLst>
                  <a:ext uri="{0D108BD9-81ED-4DB2-BD59-A6C34878D82A}">
                    <a16:rowId xmlns:a16="http://schemas.microsoft.com/office/drawing/2014/main" val="10009"/>
                  </a:ext>
                </a:extLst>
              </a:tr>
              <a:tr h="370840">
                <a:tc>
                  <a:txBody>
                    <a:bodyPr/>
                    <a:lstStyle/>
                    <a:p>
                      <a:r>
                        <a:rPr lang="en-US" dirty="0"/>
                        <a:t>Topic Modelling</a:t>
                      </a:r>
                    </a:p>
                  </a:txBody>
                  <a:tcPr/>
                </a:tc>
                <a:tc>
                  <a:txBody>
                    <a:bodyPr/>
                    <a:lstStyle/>
                    <a:p>
                      <a:r>
                        <a:rPr lang="en-US" sz="1400" dirty="0">
                          <a:hlinkClick r:id="rId16"/>
                        </a:rPr>
                        <a:t>https://www.youtube.com/watch?v=BuMu-bdoVrU</a:t>
                      </a:r>
                      <a:r>
                        <a:rPr lang="en-US" sz="1400" dirty="0"/>
                        <a:t> </a:t>
                      </a:r>
                    </a:p>
                  </a:txBody>
                  <a:tcPr/>
                </a:tc>
                <a:extLst>
                  <a:ext uri="{0D108BD9-81ED-4DB2-BD59-A6C34878D82A}">
                    <a16:rowId xmlns:a16="http://schemas.microsoft.com/office/drawing/2014/main" val="10010"/>
                  </a:ext>
                </a:extLst>
              </a:tr>
              <a:tr h="370840">
                <a:tc>
                  <a:txBody>
                    <a:bodyPr/>
                    <a:lstStyle/>
                    <a:p>
                      <a:r>
                        <a:rPr lang="en-US" dirty="0"/>
                        <a:t>Word2Vec</a:t>
                      </a:r>
                    </a:p>
                  </a:txBody>
                  <a:tcPr/>
                </a:tc>
                <a:tc>
                  <a:txBody>
                    <a:bodyPr/>
                    <a:lstStyle/>
                    <a:p>
                      <a:r>
                        <a:rPr lang="en-US" sz="1400" dirty="0">
                          <a:hlinkClick r:id="rId17"/>
                        </a:rPr>
                        <a:t>https://arxiv.org/pdf/1411.2738.pdf</a:t>
                      </a:r>
                      <a:r>
                        <a:rPr lang="en-US" sz="1400" dirty="0"/>
                        <a:t> , </a:t>
                      </a:r>
                    </a:p>
                    <a:p>
                      <a:r>
                        <a:rPr lang="en-US" sz="1400" dirty="0">
                          <a:hlinkClick r:id="rId18"/>
                        </a:rPr>
                        <a:t>http://mccormickml.com/2016/04/19/word2vec-tutorial-the-skip-gram-model/</a:t>
                      </a:r>
                      <a:r>
                        <a:rPr lang="en-US" sz="1400" baseline="0" dirty="0">
                          <a:hlinkClick r:id="rId18"/>
                        </a:rPr>
                        <a:t> </a:t>
                      </a:r>
                      <a:r>
                        <a:rPr lang="en-US" sz="1400" dirty="0">
                          <a:hlinkClick r:id="rId18"/>
                        </a:rPr>
                        <a:t>https://www.youtube.com/watch?v=TsEGsdVJjuA</a:t>
                      </a:r>
                      <a:r>
                        <a:rPr lang="en-US" sz="1400" dirty="0"/>
                        <a:t> </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47613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20672" y="245706"/>
            <a:ext cx="2951628" cy="509146"/>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dirty="0">
                <a:solidFill>
                  <a:schemeClr val="accent5"/>
                </a:solidFill>
                <a:latin typeface="Gill Sans MT" panose="020B0502020104020203" pitchFamily="34" charset="0"/>
              </a:rPr>
              <a:t>Appendix- NLP Tutorials</a:t>
            </a:r>
          </a:p>
        </p:txBody>
      </p:sp>
      <p:graphicFrame>
        <p:nvGraphicFramePr>
          <p:cNvPr id="2" name="Table 1"/>
          <p:cNvGraphicFramePr>
            <a:graphicFrameLocks noGrp="1"/>
          </p:cNvGraphicFramePr>
          <p:nvPr>
            <p:extLst>
              <p:ext uri="{D42A27DB-BD31-4B8C-83A1-F6EECF244321}">
                <p14:modId xmlns:p14="http://schemas.microsoft.com/office/powerpoint/2010/main" val="3543870427"/>
              </p:ext>
            </p:extLst>
          </p:nvPr>
        </p:nvGraphicFramePr>
        <p:xfrm>
          <a:off x="591670" y="907924"/>
          <a:ext cx="11322424" cy="3332480"/>
        </p:xfrm>
        <a:graphic>
          <a:graphicData uri="http://schemas.openxmlformats.org/drawingml/2006/table">
            <a:tbl>
              <a:tblPr firstRow="1" bandRow="1">
                <a:tableStyleId>{5C22544A-7EE6-4342-B048-85BDC9FD1C3A}</a:tableStyleId>
              </a:tblPr>
              <a:tblGrid>
                <a:gridCol w="5715001">
                  <a:extLst>
                    <a:ext uri="{9D8B030D-6E8A-4147-A177-3AD203B41FA5}">
                      <a16:colId xmlns:a16="http://schemas.microsoft.com/office/drawing/2014/main" val="20000"/>
                    </a:ext>
                  </a:extLst>
                </a:gridCol>
                <a:gridCol w="5607423">
                  <a:extLst>
                    <a:ext uri="{9D8B030D-6E8A-4147-A177-3AD203B41FA5}">
                      <a16:colId xmlns:a16="http://schemas.microsoft.com/office/drawing/2014/main" val="20001"/>
                    </a:ext>
                  </a:extLst>
                </a:gridCol>
              </a:tblGrid>
              <a:tr h="370840">
                <a:tc gridSpan="2">
                  <a:txBody>
                    <a:bodyPr/>
                    <a:lstStyle/>
                    <a:p>
                      <a:pPr algn="l"/>
                      <a:r>
                        <a:rPr lang="en-US" sz="1600" dirty="0">
                          <a:solidFill>
                            <a:schemeClr val="bg1"/>
                          </a:solidFill>
                        </a:rPr>
                        <a:t>                                                                                POPULAR VIDEO</a:t>
                      </a:r>
                      <a:r>
                        <a:rPr lang="en-US" sz="1600" baseline="0" dirty="0">
                          <a:solidFill>
                            <a:schemeClr val="bg1"/>
                          </a:solidFill>
                        </a:rPr>
                        <a:t>S AND ARTICLES</a:t>
                      </a:r>
                      <a:endParaRPr lang="en-US" sz="1600" dirty="0">
                        <a:solidFill>
                          <a:schemeClr val="bg1"/>
                        </a:solidFill>
                      </a:endParaRPr>
                    </a:p>
                  </a:txBody>
                  <a:tcPr/>
                </a:tc>
                <a:tc hMerge="1">
                  <a:txBody>
                    <a:bodyPr/>
                    <a:lstStyle/>
                    <a:p>
                      <a:pPr algn="l"/>
                      <a:endParaRPr lang="en-US" sz="1600" dirty="0"/>
                    </a:p>
                  </a:txBody>
                  <a:tcPr/>
                </a:tc>
                <a:extLst>
                  <a:ext uri="{0D108BD9-81ED-4DB2-BD59-A6C34878D82A}">
                    <a16:rowId xmlns:a16="http://schemas.microsoft.com/office/drawing/2014/main" val="10000"/>
                  </a:ext>
                </a:extLst>
              </a:tr>
              <a:tr h="370840">
                <a:tc>
                  <a:txBody>
                    <a:bodyPr/>
                    <a:lstStyle/>
                    <a:p>
                      <a:pPr algn="l"/>
                      <a:r>
                        <a:rPr lang="en-US" sz="1800" dirty="0">
                          <a:solidFill>
                            <a:schemeClr val="tx1"/>
                          </a:solidFill>
                        </a:rPr>
                        <a:t>Text</a:t>
                      </a:r>
                      <a:r>
                        <a:rPr lang="en-US" sz="1800" baseline="0" dirty="0">
                          <a:solidFill>
                            <a:schemeClr val="tx1"/>
                          </a:solidFill>
                        </a:rPr>
                        <a:t> mining (NLP) with Python – Implementation Tutorial</a:t>
                      </a:r>
                      <a:endParaRPr lang="en-US" sz="1800" dirty="0">
                        <a:solidFill>
                          <a:schemeClr val="tx1"/>
                        </a:solidFill>
                      </a:endParaRPr>
                    </a:p>
                  </a:txBody>
                  <a:tcPr/>
                </a:tc>
                <a:tc>
                  <a:txBody>
                    <a:bodyPr/>
                    <a:lstStyle/>
                    <a:p>
                      <a:pPr algn="l"/>
                      <a:r>
                        <a:rPr lang="en-US" sz="1400" dirty="0">
                          <a:hlinkClick r:id="rId2"/>
                        </a:rPr>
                        <a:t>https://nbviewer.jupyter.org/github/TiesdeKok/Python_NLP_Tutorial/blob/master/NLP_Notebook.ipynb</a:t>
                      </a:r>
                      <a:r>
                        <a:rPr lang="en-US" sz="1400" dirty="0"/>
                        <a:t> </a:t>
                      </a:r>
                    </a:p>
                  </a:txBody>
                  <a:tcPr/>
                </a:tc>
                <a:extLst>
                  <a:ext uri="{0D108BD9-81ED-4DB2-BD59-A6C34878D82A}">
                    <a16:rowId xmlns:a16="http://schemas.microsoft.com/office/drawing/2014/main" val="10001"/>
                  </a:ext>
                </a:extLst>
              </a:tr>
              <a:tr h="370840">
                <a:tc>
                  <a:txBody>
                    <a:bodyPr/>
                    <a:lstStyle/>
                    <a:p>
                      <a:pPr algn="l"/>
                      <a:r>
                        <a:rPr lang="en-US" sz="1800" dirty="0">
                          <a:solidFill>
                            <a:schemeClr val="tx1"/>
                          </a:solidFill>
                        </a:rPr>
                        <a:t>NLP Workshop – Concrete Solution to Real World Problem</a:t>
                      </a:r>
                    </a:p>
                  </a:txBody>
                  <a:tcPr/>
                </a:tc>
                <a:tc>
                  <a:txBody>
                    <a:bodyPr/>
                    <a:lstStyle/>
                    <a:p>
                      <a:pPr algn="l"/>
                      <a:r>
                        <a:rPr lang="en-US" sz="1400" dirty="0">
                          <a:hlinkClick r:id="rId3"/>
                        </a:rPr>
                        <a:t>https://github.com/hundredblocks/concrete_NLP_tutorial</a:t>
                      </a:r>
                      <a:r>
                        <a:rPr lang="en-US" sz="1400" dirty="0"/>
                        <a:t> </a:t>
                      </a:r>
                    </a:p>
                  </a:txBody>
                  <a:tcPr/>
                </a:tc>
                <a:extLst>
                  <a:ext uri="{0D108BD9-81ED-4DB2-BD59-A6C34878D82A}">
                    <a16:rowId xmlns:a16="http://schemas.microsoft.com/office/drawing/2014/main" val="10002"/>
                  </a:ext>
                </a:extLst>
              </a:tr>
              <a:tr h="370840">
                <a:tc>
                  <a:txBody>
                    <a:bodyPr/>
                    <a:lstStyle/>
                    <a:p>
                      <a:r>
                        <a:rPr lang="en-US" sz="1800" b="0" dirty="0">
                          <a:solidFill>
                            <a:schemeClr val="tx1"/>
                          </a:solidFill>
                        </a:rPr>
                        <a:t>NLP</a:t>
                      </a:r>
                      <a:r>
                        <a:rPr lang="en-US" sz="1800" b="0" baseline="0" dirty="0">
                          <a:solidFill>
                            <a:schemeClr val="tx1"/>
                          </a:solidFill>
                        </a:rPr>
                        <a:t> With Deep Learning – Stanford School OF Engineering</a:t>
                      </a:r>
                      <a:endParaRPr lang="en-US" sz="1800" b="0" dirty="0">
                        <a:solidFill>
                          <a:schemeClr val="tx1"/>
                        </a:solidFill>
                      </a:endParaRPr>
                    </a:p>
                  </a:txBody>
                  <a:tcPr/>
                </a:tc>
                <a:tc>
                  <a:txBody>
                    <a:bodyPr/>
                    <a:lstStyle/>
                    <a:p>
                      <a:r>
                        <a:rPr lang="en-US" sz="1400" b="0" dirty="0">
                          <a:hlinkClick r:id="rId4"/>
                        </a:rPr>
                        <a:t>https://www.youtube.com/watch?v=OQQ-W_63UgQ&amp;list=PL3FW7Lu3i5Jsnh1rnUwq_TcylNr7EkRe6</a:t>
                      </a:r>
                      <a:r>
                        <a:rPr lang="en-US" sz="1400" b="0" dirty="0"/>
                        <a:t> </a:t>
                      </a:r>
                    </a:p>
                  </a:txBody>
                  <a:tcPr/>
                </a:tc>
                <a:extLst>
                  <a:ext uri="{0D108BD9-81ED-4DB2-BD59-A6C34878D82A}">
                    <a16:rowId xmlns:a16="http://schemas.microsoft.com/office/drawing/2014/main" val="10003"/>
                  </a:ext>
                </a:extLst>
              </a:tr>
              <a:tr h="370840">
                <a:tc>
                  <a:txBody>
                    <a:bodyPr/>
                    <a:lstStyle/>
                    <a:p>
                      <a:pPr algn="l"/>
                      <a:r>
                        <a:rPr lang="en-US" sz="1800" dirty="0">
                          <a:solidFill>
                            <a:schemeClr val="tx1"/>
                          </a:solidFill>
                        </a:rPr>
                        <a:t>Compilation of 150  NLP and</a:t>
                      </a:r>
                      <a:r>
                        <a:rPr lang="en-US" sz="1800" baseline="0" dirty="0">
                          <a:solidFill>
                            <a:schemeClr val="tx1"/>
                          </a:solidFill>
                        </a:rPr>
                        <a:t> Python Tutorial</a:t>
                      </a:r>
                      <a:endParaRPr lang="en-US" sz="1800" dirty="0">
                        <a:solidFill>
                          <a:schemeClr val="tx1"/>
                        </a:solidFill>
                      </a:endParaRPr>
                    </a:p>
                  </a:txBody>
                  <a:tcPr/>
                </a:tc>
                <a:tc>
                  <a:txBody>
                    <a:bodyPr/>
                    <a:lstStyle/>
                    <a:p>
                      <a:pPr algn="l"/>
                      <a:r>
                        <a:rPr lang="en-US" sz="1400" dirty="0">
                          <a:hlinkClick r:id="rId5"/>
                        </a:rPr>
                        <a:t>https://medium.com/machine-learning-in-practice/over-150-of-the-best-machine-learning-nlp-and-python-tutorials-ive-found-ffce2939bd78</a:t>
                      </a:r>
                      <a:r>
                        <a:rPr lang="en-US" sz="1400" dirty="0"/>
                        <a:t> </a:t>
                      </a:r>
                    </a:p>
                  </a:txBody>
                  <a:tcPr/>
                </a:tc>
                <a:extLst>
                  <a:ext uri="{0D108BD9-81ED-4DB2-BD59-A6C34878D82A}">
                    <a16:rowId xmlns:a16="http://schemas.microsoft.com/office/drawing/2014/main" val="10004"/>
                  </a:ext>
                </a:extLst>
              </a:tr>
              <a:tr h="370840">
                <a:tc>
                  <a:txBody>
                    <a:bodyPr/>
                    <a:lstStyle/>
                    <a:p>
                      <a:pPr algn="l"/>
                      <a:r>
                        <a:rPr lang="en-US" sz="1800" dirty="0">
                          <a:solidFill>
                            <a:schemeClr val="tx1"/>
                          </a:solidFill>
                        </a:rPr>
                        <a:t>Step</a:t>
                      </a:r>
                      <a:r>
                        <a:rPr lang="en-US" sz="1800" baseline="0" dirty="0">
                          <a:solidFill>
                            <a:schemeClr val="tx1"/>
                          </a:solidFill>
                        </a:rPr>
                        <a:t> by Step Guide </a:t>
                      </a:r>
                      <a:endParaRPr lang="en-US" sz="1800" dirty="0">
                        <a:solidFill>
                          <a:schemeClr val="tx1"/>
                        </a:solidFill>
                      </a:endParaRPr>
                    </a:p>
                  </a:txBody>
                  <a:tcPr/>
                </a:tc>
                <a:tc>
                  <a:txBody>
                    <a:bodyPr/>
                    <a:lstStyle/>
                    <a:p>
                      <a:pPr algn="l"/>
                      <a:r>
                        <a:rPr lang="en-US" sz="1400" dirty="0">
                          <a:hlinkClick r:id="rId6"/>
                        </a:rPr>
                        <a:t>https://blog.insightdatascience.com/how-to-solve-90-of-nlp-problems-a-step-by-step-guide-fda605278e4e</a:t>
                      </a:r>
                      <a:r>
                        <a:rPr lang="en-US" sz="1400" dirty="0"/>
                        <a:t> </a:t>
                      </a:r>
                    </a:p>
                  </a:txBody>
                  <a:tcPr/>
                </a:tc>
                <a:extLst>
                  <a:ext uri="{0D108BD9-81ED-4DB2-BD59-A6C34878D82A}">
                    <a16:rowId xmlns:a16="http://schemas.microsoft.com/office/drawing/2014/main" val="10005"/>
                  </a:ext>
                </a:extLst>
              </a:tr>
              <a:tr h="370840">
                <a:tc>
                  <a:txBody>
                    <a:bodyPr/>
                    <a:lstStyle/>
                    <a:p>
                      <a:pPr algn="l"/>
                      <a:r>
                        <a:rPr lang="en-US" sz="1800" dirty="0">
                          <a:solidFill>
                            <a:schemeClr val="tx1"/>
                          </a:solidFill>
                        </a:rPr>
                        <a:t>Ultimate Guide to Understand and Implement</a:t>
                      </a:r>
                      <a:r>
                        <a:rPr lang="en-US" sz="1800" baseline="0" dirty="0">
                          <a:solidFill>
                            <a:schemeClr val="tx1"/>
                          </a:solidFill>
                        </a:rPr>
                        <a:t> NLP </a:t>
                      </a:r>
                      <a:endParaRPr lang="en-US" sz="1800" dirty="0">
                        <a:solidFill>
                          <a:schemeClr val="tx1"/>
                        </a:solidFill>
                      </a:endParaRPr>
                    </a:p>
                  </a:txBody>
                  <a:tcPr/>
                </a:tc>
                <a:tc>
                  <a:txBody>
                    <a:bodyPr/>
                    <a:lstStyle/>
                    <a:p>
                      <a:pPr algn="l"/>
                      <a:r>
                        <a:rPr lang="en-US" sz="1400" dirty="0">
                          <a:hlinkClick r:id="rId7"/>
                        </a:rPr>
                        <a:t>https://www.analyticsvidhya.com/blog/2017/01/ultimate-guide-to-understand-implement-natural-language-processing-codes-in-python/</a:t>
                      </a:r>
                      <a:r>
                        <a:rPr lang="en-US" sz="1400" dirty="0"/>
                        <a:t> </a:t>
                      </a:r>
                    </a:p>
                  </a:txBody>
                  <a:tcPr/>
                </a:tc>
                <a:extLst>
                  <a:ext uri="{0D108BD9-81ED-4DB2-BD59-A6C34878D82A}">
                    <a16:rowId xmlns:a16="http://schemas.microsoft.com/office/drawing/2014/main" val="10006"/>
                  </a:ext>
                </a:extLst>
              </a:tr>
            </a:tbl>
          </a:graphicData>
        </a:graphic>
      </p:graphicFrame>
      <p:sp>
        <p:nvSpPr>
          <p:cNvPr id="5" name="TextBox 4">
            <a:extLst>
              <a:ext uri="{FF2B5EF4-FFF2-40B4-BE49-F238E27FC236}">
                <a16:creationId xmlns:a16="http://schemas.microsoft.com/office/drawing/2014/main" id="{B4F59DF6-B536-463C-8649-62B0D0957DD7}"/>
              </a:ext>
            </a:extLst>
          </p:cNvPr>
          <p:cNvSpPr txBox="1"/>
          <p:nvPr/>
        </p:nvSpPr>
        <p:spPr>
          <a:xfrm>
            <a:off x="3132754" y="5138448"/>
            <a:ext cx="6097554" cy="923330"/>
          </a:xfrm>
          <a:prstGeom prst="rect">
            <a:avLst/>
          </a:prstGeom>
          <a:noFill/>
        </p:spPr>
        <p:txBody>
          <a:bodyPr wrap="square">
            <a:spAutoFit/>
          </a:bodyPr>
          <a:lstStyle/>
          <a:p>
            <a:r>
              <a:rPr lang="en-IN" dirty="0">
                <a:hlinkClick r:id="rId8"/>
              </a:rPr>
              <a:t>https://paperswithcode.com/area/natural-language-processing</a:t>
            </a:r>
            <a:endParaRPr lang="en-IN" dirty="0"/>
          </a:p>
          <a:p>
            <a:r>
              <a:rPr lang="en-IN" dirty="0">
                <a:hlinkClick r:id="rId9"/>
              </a:rPr>
              <a:t>http://nlpprogress.com/</a:t>
            </a:r>
            <a:endParaRPr lang="en-IN" dirty="0"/>
          </a:p>
          <a:p>
            <a:endParaRPr lang="en-IN" dirty="0"/>
          </a:p>
        </p:txBody>
      </p:sp>
    </p:spTree>
    <p:extLst>
      <p:ext uri="{BB962C8B-B14F-4D97-AF65-F5344CB8AC3E}">
        <p14:creationId xmlns:p14="http://schemas.microsoft.com/office/powerpoint/2010/main" val="2485816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740049" y="2819882"/>
            <a:ext cx="9193696" cy="1562647"/>
          </a:xfrm>
          <a:prstGeom prst="rect">
            <a:avLst/>
          </a:prstGeom>
        </p:spPr>
        <p:txBody>
          <a:bodyPr vert="horz" lIns="121920" tIns="60960" rIns="121920" bIns="6096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5333"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9827" y="0"/>
            <a:ext cx="1808723" cy="2103309"/>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542814" y="954717"/>
            <a:ext cx="3470975" cy="1748161"/>
          </a:xfrm>
          <a:prstGeom prst="rect">
            <a:avLst/>
          </a:prstGeom>
        </p:spPr>
        <p:txBody>
          <a:bodyPr vert="horz" lIns="121920" tIns="60960" rIns="121920" bIns="6096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solidFill>
                <a:schemeClr val="bg1"/>
              </a:solidFill>
            </a:endParaRPr>
          </a:p>
          <a:p>
            <a:r>
              <a:rPr lang="en-US" sz="1867"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26-03-2022</a:t>
            </a:fld>
            <a:endParaRPr lang="en-IN" dirty="0"/>
          </a:p>
        </p:txBody>
      </p:sp>
      <p:sp>
        <p:nvSpPr>
          <p:cNvPr id="3" name="Slide Number Placeholder 2"/>
          <p:cNvSpPr>
            <a:spLocks noGrp="1"/>
          </p:cNvSpPr>
          <p:nvPr>
            <p:ph type="sldNum" sz="quarter" idx="12"/>
          </p:nvPr>
        </p:nvSpPr>
        <p:spPr>
          <a:xfrm>
            <a:off x="8738227" y="6022620"/>
            <a:ext cx="2743200" cy="365125"/>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99394" y="2120648"/>
            <a:ext cx="8079475" cy="4062651"/>
          </a:xfrm>
          <a:prstGeom prst="rect">
            <a:avLst/>
          </a:prstGeom>
          <a:ln>
            <a:solidFill>
              <a:schemeClr val="tx1"/>
            </a:solidFill>
          </a:ln>
        </p:spPr>
        <p:txBody>
          <a:bodyPr wrap="square">
            <a:spAutoFit/>
          </a:bodyPr>
          <a:lstStyle/>
          <a:p>
            <a:r>
              <a:rPr lang="en-US" altLang="en-US" dirty="0">
                <a:solidFill>
                  <a:srgbClr val="0070C0"/>
                </a:solidFill>
                <a:latin typeface="Monaco" pitchFamily="-84" charset="0"/>
                <a:ea typeface="MS PGothic" panose="020B0600070205080204" pitchFamily="34" charset="-128"/>
                <a:sym typeface="Monaco" pitchFamily="-84" charset="0"/>
              </a:rPr>
              <a:t>^        		Matches the beginning of a line</a:t>
            </a:r>
          </a:p>
          <a:p>
            <a:r>
              <a:rPr lang="en-US" altLang="en-US" dirty="0">
                <a:solidFill>
                  <a:srgbClr val="0070C0"/>
                </a:solidFill>
                <a:latin typeface="Monaco" pitchFamily="-84" charset="0"/>
                <a:ea typeface="MS PGothic" panose="020B0600070205080204" pitchFamily="34" charset="-128"/>
                <a:sym typeface="Monaco" pitchFamily="-84" charset="0"/>
              </a:rPr>
              <a:t>$        		Matches the end of the line</a:t>
            </a:r>
          </a:p>
          <a:p>
            <a:r>
              <a:rPr lang="en-US" altLang="en-US" dirty="0">
                <a:solidFill>
                  <a:srgbClr val="0070C0"/>
                </a:solidFill>
                <a:latin typeface="Monaco" pitchFamily="-84" charset="0"/>
                <a:ea typeface="MS PGothic" panose="020B0600070205080204" pitchFamily="34" charset="-128"/>
                <a:sym typeface="Monaco" pitchFamily="-84" charset="0"/>
              </a:rPr>
              <a:t>.        		Matches any character</a:t>
            </a:r>
          </a:p>
          <a:p>
            <a:r>
              <a:rPr lang="en-US" altLang="en-US" dirty="0">
                <a:solidFill>
                  <a:srgbClr val="0070C0"/>
                </a:solidFill>
                <a:latin typeface="Monaco" pitchFamily="-84" charset="0"/>
                <a:ea typeface="MS PGothic" panose="020B0600070205080204" pitchFamily="34" charset="-128"/>
                <a:sym typeface="Monaco" pitchFamily="-84" charset="0"/>
              </a:rPr>
              <a:t>\s       		Matches whitespace</a:t>
            </a:r>
          </a:p>
          <a:p>
            <a:r>
              <a:rPr lang="en-US" altLang="en-US" dirty="0">
                <a:solidFill>
                  <a:srgbClr val="0070C0"/>
                </a:solidFill>
                <a:latin typeface="Monaco" pitchFamily="-84" charset="0"/>
                <a:ea typeface="MS PGothic" panose="020B0600070205080204" pitchFamily="34" charset="-128"/>
                <a:sym typeface="Monaco" pitchFamily="-84" charset="0"/>
              </a:rPr>
              <a:t>\S       		Matches any non-whitespace character</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zero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a:t>
            </a:r>
          </a:p>
          <a:p>
            <a:r>
              <a:rPr lang="en-US" altLang="en-US" dirty="0">
                <a:solidFill>
                  <a:srgbClr val="0070C0"/>
                </a:solidFill>
                <a:latin typeface="Monaco" pitchFamily="-84" charset="0"/>
                <a:ea typeface="MS PGothic" panose="020B0600070205080204" pitchFamily="34" charset="-128"/>
                <a:sym typeface="Monaco" pitchFamily="-84" charset="0"/>
              </a:rPr>
              <a:t>+?       		Repeats a character one or more times (non-greedy)</a:t>
            </a:r>
          </a:p>
          <a:p>
            <a:r>
              <a:rPr lang="en-US" altLang="en-US" dirty="0">
                <a:solidFill>
                  <a:srgbClr val="0070C0"/>
                </a:solidFill>
                <a:latin typeface="Monaco" pitchFamily="-84" charset="0"/>
                <a:ea typeface="MS PGothic" panose="020B0600070205080204" pitchFamily="34" charset="-128"/>
                <a:sym typeface="Monaco" pitchFamily="-84" charset="0"/>
              </a:rPr>
              <a:t>[aeiou]  		Matches a single character in the listed set</a:t>
            </a:r>
          </a:p>
          <a:p>
            <a:r>
              <a:rPr lang="en-US" altLang="en-US" dirty="0">
                <a:solidFill>
                  <a:srgbClr val="0070C0"/>
                </a:solidFill>
                <a:latin typeface="Monaco" pitchFamily="-84" charset="0"/>
                <a:ea typeface="MS PGothic" panose="020B0600070205080204" pitchFamily="34" charset="-128"/>
                <a:sym typeface="Monaco" pitchFamily="-84" charset="0"/>
              </a:rPr>
              <a:t>[^XYZ]   		Matches a single character not in the listed set</a:t>
            </a:r>
          </a:p>
          <a:p>
            <a:r>
              <a:rPr lang="en-US" altLang="en-US" dirty="0">
                <a:solidFill>
                  <a:srgbClr val="0070C0"/>
                </a:solidFill>
                <a:latin typeface="Monaco" pitchFamily="-84" charset="0"/>
                <a:ea typeface="MS PGothic" panose="020B0600070205080204" pitchFamily="34" charset="-128"/>
                <a:sym typeface="Monaco" pitchFamily="-84" charset="0"/>
              </a:rPr>
              <a:t>[a-z0-9] 		The set of characters can include a range</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start</a:t>
            </a:r>
          </a:p>
          <a:p>
            <a:r>
              <a:rPr lang="en-US" altLang="en-US" dirty="0">
                <a:solidFill>
                  <a:srgbClr val="0070C0"/>
                </a:solidFill>
                <a:latin typeface="Monaco" pitchFamily="-84" charset="0"/>
                <a:ea typeface="MS PGothic" panose="020B0600070205080204" pitchFamily="34" charset="-128"/>
                <a:sym typeface="Monaco" pitchFamily="-84" charset="0"/>
              </a:rPr>
              <a:t>)        		Indicates where string extraction is to end</a:t>
            </a:r>
          </a:p>
        </p:txBody>
      </p:sp>
      <p:sp>
        <p:nvSpPr>
          <p:cNvPr id="5" name="TextBox 4"/>
          <p:cNvSpPr txBox="1"/>
          <p:nvPr/>
        </p:nvSpPr>
        <p:spPr>
          <a:xfrm flipH="1">
            <a:off x="4565171" y="1443146"/>
            <a:ext cx="294791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Common Regex Patterns</a:t>
            </a:r>
          </a:p>
        </p:txBody>
      </p:sp>
      <p:sp>
        <p:nvSpPr>
          <p:cNvPr id="7" name="Title 6">
            <a:extLst>
              <a:ext uri="{FF2B5EF4-FFF2-40B4-BE49-F238E27FC236}">
                <a16:creationId xmlns:a16="http://schemas.microsoft.com/office/drawing/2014/main" id="{008A4208-6025-47FD-ADF5-C0E4E74C0FAD}"/>
              </a:ext>
            </a:extLst>
          </p:cNvPr>
          <p:cNvSpPr>
            <a:spLocks noGrp="1"/>
          </p:cNvSpPr>
          <p:nvPr>
            <p:ph type="title"/>
          </p:nvPr>
        </p:nvSpPr>
        <p:spPr/>
        <p:txBody>
          <a:bodyPr/>
          <a:lstStyle/>
          <a:p>
            <a:r>
              <a:rPr lang="en-IN" dirty="0"/>
              <a:t>REGEX</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55DC05F-AAE9-4483-BA38-4AB099976AAA}"/>
                  </a:ext>
                </a:extLst>
              </p14:cNvPr>
              <p14:cNvContentPartPr/>
              <p14:nvPr/>
            </p14:nvContentPartPr>
            <p14:xfrm>
              <a:off x="670680" y="1043280"/>
              <a:ext cx="3417480" cy="628200"/>
            </p14:xfrm>
          </p:contentPart>
        </mc:Choice>
        <mc:Fallback>
          <p:pic>
            <p:nvPicPr>
              <p:cNvPr id="2" name="Ink 1">
                <a:extLst>
                  <a:ext uri="{FF2B5EF4-FFF2-40B4-BE49-F238E27FC236}">
                    <a16:creationId xmlns:a16="http://schemas.microsoft.com/office/drawing/2014/main" id="{255DC05F-AAE9-4483-BA38-4AB099976AAA}"/>
                  </a:ext>
                </a:extLst>
              </p:cNvPr>
              <p:cNvPicPr/>
              <p:nvPr/>
            </p:nvPicPr>
            <p:blipFill>
              <a:blip r:embed="rId3"/>
              <a:stretch>
                <a:fillRect/>
              </a:stretch>
            </p:blipFill>
            <p:spPr>
              <a:xfrm>
                <a:off x="661320" y="1033920"/>
                <a:ext cx="3436200" cy="646920"/>
              </a:xfrm>
              <a:prstGeom prst="rect">
                <a:avLst/>
              </a:prstGeom>
            </p:spPr>
          </p:pic>
        </mc:Fallback>
      </mc:AlternateContent>
    </p:spTree>
    <p:extLst>
      <p:ext uri="{BB962C8B-B14F-4D97-AF65-F5344CB8AC3E}">
        <p14:creationId xmlns:p14="http://schemas.microsoft.com/office/powerpoint/2010/main" val="176281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60417C-1699-43CF-9007-B6CF145DC444}"/>
              </a:ext>
            </a:extLst>
          </p:cNvPr>
          <p:cNvSpPr/>
          <p:nvPr/>
        </p:nvSpPr>
        <p:spPr>
          <a:xfrm>
            <a:off x="615672" y="1121472"/>
            <a:ext cx="10975314" cy="1477328"/>
          </a:xfrm>
          <a:prstGeom prst="rect">
            <a:avLst/>
          </a:prstGeom>
        </p:spPr>
        <p:txBody>
          <a:bodyPr wrap="square">
            <a:spAutoFit/>
          </a:bodyPr>
          <a:lstStyle/>
          <a:p>
            <a:pPr marL="285750" indent="-285750" fontAlgn="base">
              <a:buFont typeface="Arial" panose="020B0604020202020204" pitchFamily="34" charset="0"/>
              <a:buChar char="•"/>
            </a:pPr>
            <a:r>
              <a:rPr lang="en-US" dirty="0">
                <a:latin typeface="Gill Sans MT" panose="020B0502020104020203" pitchFamily="34" charset="0"/>
              </a:rPr>
              <a:t>A bag-of-words model, or BOW for short, is a way of extracting features from text for use in modeling, such as with machine learning algorithms.</a:t>
            </a:r>
          </a:p>
          <a:p>
            <a:pPr marL="285750" indent="-285750" fontAlgn="base">
              <a:buFont typeface="Arial" panose="020B0604020202020204" pitchFamily="34" charset="0"/>
              <a:buChar char="•"/>
            </a:pPr>
            <a:r>
              <a:rPr lang="en-US" dirty="0">
                <a:latin typeface="Gill Sans MT" panose="020B0502020104020203" pitchFamily="34" charset="0"/>
              </a:rPr>
              <a:t>The approach is very simple and flexible, and can be used in a myriad of ways for extracting features from documents.</a:t>
            </a:r>
          </a:p>
          <a:p>
            <a:pPr marL="285750" indent="-285750" fontAlgn="base">
              <a:buFont typeface="Arial" panose="020B0604020202020204" pitchFamily="34" charset="0"/>
              <a:buChar char="•"/>
            </a:pPr>
            <a:r>
              <a:rPr lang="en-US" dirty="0">
                <a:latin typeface="Gill Sans MT" panose="020B0502020104020203" pitchFamily="34" charset="0"/>
              </a:rPr>
              <a:t>A bag-of-words is a representation of text that describes the occurrence of words within a document. </a:t>
            </a:r>
          </a:p>
        </p:txBody>
      </p:sp>
      <p:sp>
        <p:nvSpPr>
          <p:cNvPr id="2" name="Rectangle 1"/>
          <p:cNvSpPr/>
          <p:nvPr/>
        </p:nvSpPr>
        <p:spPr>
          <a:xfrm>
            <a:off x="615672" y="4429690"/>
            <a:ext cx="10975314" cy="1754326"/>
          </a:xfrm>
          <a:prstGeom prst="rect">
            <a:avLst/>
          </a:prstGeom>
        </p:spPr>
        <p:txBody>
          <a:bodyPr wrap="square">
            <a:spAutoFit/>
          </a:bodyPr>
          <a:lstStyle/>
          <a:p>
            <a:pPr marL="285750" indent="-285750" fontAlgn="base">
              <a:buFont typeface="Arial" panose="020B0604020202020204" pitchFamily="34" charset="0"/>
              <a:buChar char="•"/>
            </a:pPr>
            <a:r>
              <a:rPr lang="en-US" dirty="0"/>
              <a:t>Unique Words (Bag of words)    =      [“it”, “was”, “the”, “best”, “of”, “times”, “worst”]</a:t>
            </a:r>
          </a:p>
          <a:p>
            <a:pPr fontAlgn="base"/>
            <a:endParaRPr lang="en-US" dirty="0"/>
          </a:p>
          <a:p>
            <a:pPr marL="285750" indent="-285750" fontAlgn="base">
              <a:buFont typeface="Arial" panose="020B0604020202020204" pitchFamily="34" charset="0"/>
              <a:buChar char="•"/>
            </a:pPr>
            <a:r>
              <a:rPr lang="en-US" dirty="0"/>
              <a:t>Representations: </a:t>
            </a:r>
          </a:p>
          <a:p>
            <a:pPr marL="285750" indent="-285750" fontAlgn="base">
              <a:buFont typeface="Arial" panose="020B0604020202020204" pitchFamily="34" charset="0"/>
              <a:buChar char="•"/>
            </a:pPr>
            <a:endParaRPr lang="en-US" dirty="0"/>
          </a:p>
          <a:p>
            <a:pPr marL="742950" lvl="1" indent="-285750" fontAlgn="base">
              <a:buFont typeface="Wingdings" panose="05000000000000000000" pitchFamily="2" charset="2"/>
              <a:buChar char="Ø"/>
            </a:pPr>
            <a:r>
              <a:rPr lang="en-US" dirty="0">
                <a:solidFill>
                  <a:srgbClr val="000000"/>
                </a:solidFill>
                <a:latin typeface="inherit"/>
              </a:rPr>
              <a:t>"it was the best of times" = [1,1,1,1,1,1,0]</a:t>
            </a:r>
          </a:p>
          <a:p>
            <a:pPr marL="742950" lvl="1" indent="-285750" fontAlgn="base">
              <a:buFont typeface="Wingdings" panose="05000000000000000000" pitchFamily="2" charset="2"/>
              <a:buChar char="Ø"/>
            </a:pPr>
            <a:r>
              <a:rPr lang="en-US" dirty="0">
                <a:solidFill>
                  <a:srgbClr val="000000"/>
                </a:solidFill>
                <a:latin typeface="inherit"/>
              </a:rPr>
              <a:t>"it was the worst of times" =[1,1,1,0,1,1,1]</a:t>
            </a:r>
            <a:endParaRPr lang="en-US" dirty="0"/>
          </a:p>
        </p:txBody>
      </p:sp>
      <p:sp>
        <p:nvSpPr>
          <p:cNvPr id="5" name="Rectangle 4">
            <a:extLst>
              <a:ext uri="{FF2B5EF4-FFF2-40B4-BE49-F238E27FC236}">
                <a16:creationId xmlns:a16="http://schemas.microsoft.com/office/drawing/2014/main" id="{1B521074-EC5D-44AA-9B0F-0CBCBA5AAD0A}"/>
              </a:ext>
            </a:extLst>
          </p:cNvPr>
          <p:cNvSpPr/>
          <p:nvPr/>
        </p:nvSpPr>
        <p:spPr>
          <a:xfrm>
            <a:off x="3980960" y="2884850"/>
            <a:ext cx="387515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It was the best of times.</a:t>
            </a:r>
          </a:p>
          <a:p>
            <a:r>
              <a:rPr lang="en-US" dirty="0">
                <a:solidFill>
                  <a:schemeClr val="tx2">
                    <a:lumMod val="75000"/>
                  </a:schemeClr>
                </a:solidFill>
                <a:latin typeface="Gill Sans MT" panose="020B0502020104020203" pitchFamily="34" charset="0"/>
              </a:rPr>
              <a:t>Sentence 2 :  It was the worst of times.</a:t>
            </a:r>
          </a:p>
        </p:txBody>
      </p:sp>
      <p:sp>
        <p:nvSpPr>
          <p:cNvPr id="6" name="TextBox 5"/>
          <p:cNvSpPr txBox="1"/>
          <p:nvPr/>
        </p:nvSpPr>
        <p:spPr>
          <a:xfrm flipH="1">
            <a:off x="1055651" y="3035702"/>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10" name="Title 9">
            <a:extLst>
              <a:ext uri="{FF2B5EF4-FFF2-40B4-BE49-F238E27FC236}">
                <a16:creationId xmlns:a16="http://schemas.microsoft.com/office/drawing/2014/main" id="{88615D18-17C9-467D-9702-F0FA1C6B66EF}"/>
              </a:ext>
            </a:extLst>
          </p:cNvPr>
          <p:cNvSpPr>
            <a:spLocks noGrp="1"/>
          </p:cNvSpPr>
          <p:nvPr>
            <p:ph type="title"/>
          </p:nvPr>
        </p:nvSpPr>
        <p:spPr/>
        <p:txBody>
          <a:bodyPr/>
          <a:lstStyle/>
          <a:p>
            <a:r>
              <a:rPr lang="en-IN" dirty="0"/>
              <a:t>BAG OF WORDS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1D5D712-8D8D-48C3-84E0-A1C4D6291ABE}"/>
                  </a:ext>
                </a:extLst>
              </p14:cNvPr>
              <p14:cNvContentPartPr/>
              <p14:nvPr/>
            </p14:nvContentPartPr>
            <p14:xfrm>
              <a:off x="3601800" y="2723040"/>
              <a:ext cx="7305120" cy="690840"/>
            </p14:xfrm>
          </p:contentPart>
        </mc:Choice>
        <mc:Fallback>
          <p:pic>
            <p:nvPicPr>
              <p:cNvPr id="3" name="Ink 2">
                <a:extLst>
                  <a:ext uri="{FF2B5EF4-FFF2-40B4-BE49-F238E27FC236}">
                    <a16:creationId xmlns:a16="http://schemas.microsoft.com/office/drawing/2014/main" id="{C1D5D712-8D8D-48C3-84E0-A1C4D6291ABE}"/>
                  </a:ext>
                </a:extLst>
              </p:cNvPr>
              <p:cNvPicPr/>
              <p:nvPr/>
            </p:nvPicPr>
            <p:blipFill>
              <a:blip r:embed="rId3"/>
              <a:stretch>
                <a:fillRect/>
              </a:stretch>
            </p:blipFill>
            <p:spPr>
              <a:xfrm>
                <a:off x="3592440" y="2713680"/>
                <a:ext cx="7323840" cy="709560"/>
              </a:xfrm>
              <a:prstGeom prst="rect">
                <a:avLst/>
              </a:prstGeom>
            </p:spPr>
          </p:pic>
        </mc:Fallback>
      </mc:AlternateContent>
    </p:spTree>
    <p:extLst>
      <p:ext uri="{BB962C8B-B14F-4D97-AF65-F5344CB8AC3E}">
        <p14:creationId xmlns:p14="http://schemas.microsoft.com/office/powerpoint/2010/main" val="146309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7D6E6-B71F-4BF4-9A1C-42E85C1886CC}"/>
              </a:ext>
            </a:extLst>
          </p:cNvPr>
          <p:cNvSpPr>
            <a:spLocks noGrp="1"/>
          </p:cNvSpPr>
          <p:nvPr>
            <p:ph type="title"/>
          </p:nvPr>
        </p:nvSpPr>
        <p:spPr>
          <a:xfrm>
            <a:off x="422239" y="162622"/>
            <a:ext cx="9776635" cy="510085"/>
          </a:xfrm>
        </p:spPr>
        <p:txBody>
          <a:bodyPr/>
          <a:lstStyle/>
          <a:p>
            <a:r>
              <a:rPr lang="en-US" dirty="0"/>
              <a:t>Drawbacks of BOW</a:t>
            </a:r>
            <a:endParaRPr lang="en-IN" dirty="0"/>
          </a:p>
        </p:txBody>
      </p:sp>
      <p:sp>
        <p:nvSpPr>
          <p:cNvPr id="6" name="TextBox 5">
            <a:extLst>
              <a:ext uri="{FF2B5EF4-FFF2-40B4-BE49-F238E27FC236}">
                <a16:creationId xmlns:a16="http://schemas.microsoft.com/office/drawing/2014/main" id="{7DD6F630-1845-4F93-8DD5-EAE6A0B7F26D}"/>
              </a:ext>
            </a:extLst>
          </p:cNvPr>
          <p:cNvSpPr txBox="1"/>
          <p:nvPr/>
        </p:nvSpPr>
        <p:spPr>
          <a:xfrm>
            <a:off x="609600" y="1590247"/>
            <a:ext cx="7288696" cy="3540200"/>
          </a:xfrm>
          <a:prstGeom prst="rect">
            <a:avLst/>
          </a:prstGeom>
          <a:noFill/>
        </p:spPr>
        <p:txBody>
          <a:bodyPr wrap="square">
            <a:spAutoFit/>
          </a:bodyPr>
          <a:lstStyle/>
          <a:p>
            <a:r>
              <a:rPr lang="en-US" sz="1867" dirty="0"/>
              <a:t>In the above example, we can have vectors of length 11. However, we start facing issues when we come across new sentences:</a:t>
            </a:r>
          </a:p>
          <a:p>
            <a:endParaRPr lang="en-US" sz="1867" dirty="0"/>
          </a:p>
          <a:p>
            <a:pPr marL="457189" indent="-457189">
              <a:buFont typeface="+mj-lt"/>
              <a:buAutoNum type="arabicPeriod"/>
            </a:pPr>
            <a:r>
              <a:rPr lang="en-US" sz="1867" dirty="0"/>
              <a:t>If the new sentences contain new words, then our vocabulary size would increase and thereby, the length of the vectors would increase too.</a:t>
            </a:r>
          </a:p>
          <a:p>
            <a:pPr marL="457189" indent="-457189">
              <a:buFont typeface="+mj-lt"/>
              <a:buAutoNum type="arabicPeriod"/>
            </a:pPr>
            <a:endParaRPr lang="en-US" sz="1867" dirty="0"/>
          </a:p>
          <a:p>
            <a:pPr marL="457189" indent="-457189">
              <a:buFont typeface="+mj-lt"/>
              <a:buAutoNum type="arabicPeriod"/>
            </a:pPr>
            <a:r>
              <a:rPr lang="en-US" sz="1867" dirty="0"/>
              <a:t>Additionally, the vectors would also contain many 0s, thereby resulting in a sparse matrix (which is what we would like to avoid)</a:t>
            </a:r>
          </a:p>
          <a:p>
            <a:pPr marL="457189" indent="-457189">
              <a:buFont typeface="+mj-lt"/>
              <a:buAutoNum type="arabicPeriod"/>
            </a:pPr>
            <a:endParaRPr lang="en-US" sz="1867" dirty="0"/>
          </a:p>
          <a:p>
            <a:pPr marL="457189" indent="-457189">
              <a:buFont typeface="+mj-lt"/>
              <a:buAutoNum type="arabicPeriod"/>
            </a:pPr>
            <a:r>
              <a:rPr lang="en-US" sz="1867" dirty="0"/>
              <a:t>We are retaining no information on the grammar of the sentences nor on the ordering of the words in the text.</a:t>
            </a:r>
            <a:endParaRPr lang="en-IN" sz="1867" dirty="0"/>
          </a:p>
        </p:txBody>
      </p:sp>
      <p:pic>
        <p:nvPicPr>
          <p:cNvPr id="4098" name="Picture 2" descr="Bag of Words | Gil's CV blog">
            <a:extLst>
              <a:ext uri="{FF2B5EF4-FFF2-40B4-BE49-F238E27FC236}">
                <a16:creationId xmlns:a16="http://schemas.microsoft.com/office/drawing/2014/main" id="{4ABED352-D1D7-4F61-9892-2CA741E70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932" y="2362379"/>
            <a:ext cx="3694707" cy="2764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5ED1B6BF-9049-4571-A43A-19E289F9ACB8}"/>
                  </a:ext>
                </a:extLst>
              </p14:cNvPr>
              <p14:cNvContentPartPr/>
              <p14:nvPr/>
            </p14:nvContentPartPr>
            <p14:xfrm>
              <a:off x="198360" y="1145880"/>
              <a:ext cx="976680" cy="3672360"/>
            </p14:xfrm>
          </p:contentPart>
        </mc:Choice>
        <mc:Fallback>
          <p:pic>
            <p:nvPicPr>
              <p:cNvPr id="3" name="Ink 2">
                <a:extLst>
                  <a:ext uri="{FF2B5EF4-FFF2-40B4-BE49-F238E27FC236}">
                    <a16:creationId xmlns:a16="http://schemas.microsoft.com/office/drawing/2014/main" id="{5ED1B6BF-9049-4571-A43A-19E289F9ACB8}"/>
                  </a:ext>
                </a:extLst>
              </p:cNvPr>
              <p:cNvPicPr/>
              <p:nvPr/>
            </p:nvPicPr>
            <p:blipFill>
              <a:blip r:embed="rId4"/>
              <a:stretch>
                <a:fillRect/>
              </a:stretch>
            </p:blipFill>
            <p:spPr>
              <a:xfrm>
                <a:off x="189000" y="1136520"/>
                <a:ext cx="995400" cy="3691080"/>
              </a:xfrm>
              <a:prstGeom prst="rect">
                <a:avLst/>
              </a:prstGeom>
            </p:spPr>
          </p:pic>
        </mc:Fallback>
      </mc:AlternateContent>
    </p:spTree>
    <p:extLst>
      <p:ext uri="{BB962C8B-B14F-4D97-AF65-F5344CB8AC3E}">
        <p14:creationId xmlns:p14="http://schemas.microsoft.com/office/powerpoint/2010/main" val="175452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964630-D095-433C-827A-F0D4EC142C26}"/>
              </a:ext>
            </a:extLst>
          </p:cNvPr>
          <p:cNvSpPr/>
          <p:nvPr/>
        </p:nvSpPr>
        <p:spPr>
          <a:xfrm>
            <a:off x="618472" y="1089319"/>
            <a:ext cx="10955056" cy="2031325"/>
          </a:xfrm>
          <a:prstGeom prst="rect">
            <a:avLst/>
          </a:prstGeom>
        </p:spPr>
        <p:txBody>
          <a:bodyPr wrap="square">
            <a:spAutoFit/>
          </a:bodyPr>
          <a:lstStyle/>
          <a:p>
            <a:pPr marL="285750" indent="-285750">
              <a:buFont typeface="Arial" panose="020B0604020202020204" pitchFamily="34" charset="0"/>
              <a:buChar char="•"/>
            </a:pPr>
            <a:r>
              <a:rPr lang="en-US" dirty="0">
                <a:latin typeface="Gill Sans MT" panose="020B0502020104020203" pitchFamily="34" charset="0"/>
              </a:rPr>
              <a:t>TF-IDF stands for “Term Frequency — Inverse Document Frequency”</a:t>
            </a:r>
          </a:p>
          <a:p>
            <a:pPr marL="285750" indent="-285750">
              <a:buFont typeface="Arial" panose="020B0604020202020204" pitchFamily="34" charset="0"/>
              <a:buChar char="•"/>
            </a:pPr>
            <a:endParaRPr lang="en-US" dirty="0">
              <a:latin typeface="Gill Sans MT" panose="020B0502020104020203" pitchFamily="34" charset="0"/>
            </a:endParaRPr>
          </a:p>
          <a:p>
            <a:pPr marL="742950" lvl="1" indent="-285750">
              <a:buFont typeface="Wingdings" panose="05000000000000000000" pitchFamily="2" charset="2"/>
              <a:buChar char="Ø"/>
            </a:pPr>
            <a:r>
              <a:rPr lang="en-US" dirty="0">
                <a:latin typeface="Gill Sans MT" panose="020B0502020104020203" pitchFamily="34" charset="0"/>
              </a:rPr>
              <a:t>	It gives us the frequency of the word in each document in the corpus. </a:t>
            </a:r>
          </a:p>
          <a:p>
            <a:pPr marL="742950" lvl="1" indent="-285750">
              <a:buFont typeface="Wingdings" panose="05000000000000000000" pitchFamily="2" charset="2"/>
              <a:buChar char="Ø"/>
            </a:pPr>
            <a:r>
              <a:rPr lang="en-US" dirty="0">
                <a:latin typeface="Gill Sans MT" panose="020B0502020104020203" pitchFamily="34" charset="0"/>
              </a:rPr>
              <a:t>	It is the ratio of number of times the word appears in a document compared to the total number of	words in that document. </a:t>
            </a:r>
          </a:p>
          <a:p>
            <a:pPr marL="742950" lvl="1" indent="-285750">
              <a:buFont typeface="Wingdings" panose="05000000000000000000" pitchFamily="2" charset="2"/>
              <a:buChar char="Ø"/>
            </a:pPr>
            <a:r>
              <a:rPr lang="en-US" dirty="0">
                <a:latin typeface="Gill Sans MT" panose="020B0502020104020203" pitchFamily="34" charset="0"/>
              </a:rPr>
              <a:t>	It increases as the number of occurrences of that word within the document increases. </a:t>
            </a:r>
          </a:p>
          <a:p>
            <a:pPr marL="742950" lvl="1" indent="-285750">
              <a:buFont typeface="Wingdings" panose="05000000000000000000" pitchFamily="2" charset="2"/>
              <a:buChar char="Ø"/>
            </a:pPr>
            <a:r>
              <a:rPr lang="en-US" dirty="0">
                <a:latin typeface="Gill Sans MT" panose="020B0502020104020203" pitchFamily="34" charset="0"/>
              </a:rPr>
              <a:t>	Each document has its own term frequency.</a:t>
            </a:r>
            <a:endParaRPr lang="en-IN" dirty="0">
              <a:latin typeface="Gill Sans MT" panose="020B0502020104020203" pitchFamily="34" charset="0"/>
            </a:endParaRPr>
          </a:p>
        </p:txBody>
      </p:sp>
      <p:sp>
        <p:nvSpPr>
          <p:cNvPr id="5" name="Rectangle 4">
            <a:extLst>
              <a:ext uri="{FF2B5EF4-FFF2-40B4-BE49-F238E27FC236}">
                <a16:creationId xmlns:a16="http://schemas.microsoft.com/office/drawing/2014/main" id="{1B521074-EC5D-44AA-9B0F-0CBCBA5AAD0A}"/>
              </a:ext>
            </a:extLst>
          </p:cNvPr>
          <p:cNvSpPr/>
          <p:nvPr/>
        </p:nvSpPr>
        <p:spPr>
          <a:xfrm>
            <a:off x="3591999" y="3331396"/>
            <a:ext cx="4675903" cy="6710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dirty="0">
                <a:solidFill>
                  <a:schemeClr val="tx2">
                    <a:lumMod val="75000"/>
                  </a:schemeClr>
                </a:solidFill>
                <a:latin typeface="Gill Sans MT" panose="020B0502020104020203" pitchFamily="34" charset="0"/>
              </a:rPr>
              <a:t>Sentence 1 :  The car is driven on the road.</a:t>
            </a:r>
          </a:p>
          <a:p>
            <a:r>
              <a:rPr lang="en-US" dirty="0">
                <a:solidFill>
                  <a:schemeClr val="tx2">
                    <a:lumMod val="75000"/>
                  </a:schemeClr>
                </a:solidFill>
                <a:latin typeface="Gill Sans MT" panose="020B0502020104020203" pitchFamily="34" charset="0"/>
              </a:rPr>
              <a:t>Sentence 2 :  The truck is driven on the highway.</a:t>
            </a:r>
          </a:p>
        </p:txBody>
      </p:sp>
      <p:pic>
        <p:nvPicPr>
          <p:cNvPr id="2050" name="Picture 2" descr="https://cdn-images-1.medium.com/max/1600/1*q3qYevXqQOjJf6Pwdlx8Mw.png">
            <a:extLst>
              <a:ext uri="{FF2B5EF4-FFF2-40B4-BE49-F238E27FC236}">
                <a16:creationId xmlns:a16="http://schemas.microsoft.com/office/drawing/2014/main" id="{CA8DB6DE-E9B1-4953-967F-ED1E2AD53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3637" y="4159049"/>
            <a:ext cx="4767170" cy="239212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bag of wo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97" y="4402613"/>
            <a:ext cx="3038475"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flipH="1">
            <a:off x="1178481" y="3500667"/>
            <a:ext cx="11279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latin typeface="Gill Sans MT" panose="020B0502020104020203" pitchFamily="34" charset="0"/>
              </a:rPr>
              <a:t>Example</a:t>
            </a:r>
          </a:p>
        </p:txBody>
      </p:sp>
      <p:sp>
        <p:nvSpPr>
          <p:cNvPr id="9" name="Title 8">
            <a:extLst>
              <a:ext uri="{FF2B5EF4-FFF2-40B4-BE49-F238E27FC236}">
                <a16:creationId xmlns:a16="http://schemas.microsoft.com/office/drawing/2014/main" id="{D1682F01-655E-421E-B0C0-48678BA2F375}"/>
              </a:ext>
            </a:extLst>
          </p:cNvPr>
          <p:cNvSpPr>
            <a:spLocks noGrp="1"/>
          </p:cNvSpPr>
          <p:nvPr>
            <p:ph type="title"/>
          </p:nvPr>
        </p:nvSpPr>
        <p:spPr/>
        <p:txBody>
          <a:bodyPr/>
          <a:lstStyle/>
          <a:p>
            <a:r>
              <a:rPr lang="en-IN" dirty="0"/>
              <a:t>TFIDF</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EBA3C8F-68F1-4E6C-8DC5-B8F87F423957}"/>
                  </a:ext>
                </a:extLst>
              </p14:cNvPr>
              <p14:cNvContentPartPr/>
              <p14:nvPr/>
            </p14:nvContentPartPr>
            <p14:xfrm>
              <a:off x="129960" y="1195920"/>
              <a:ext cx="10361160" cy="3519000"/>
            </p14:xfrm>
          </p:contentPart>
        </mc:Choice>
        <mc:Fallback>
          <p:pic>
            <p:nvPicPr>
              <p:cNvPr id="3" name="Ink 2">
                <a:extLst>
                  <a:ext uri="{FF2B5EF4-FFF2-40B4-BE49-F238E27FC236}">
                    <a16:creationId xmlns:a16="http://schemas.microsoft.com/office/drawing/2014/main" id="{8EBA3C8F-68F1-4E6C-8DC5-B8F87F423957}"/>
                  </a:ext>
                </a:extLst>
              </p:cNvPr>
              <p:cNvPicPr/>
              <p:nvPr/>
            </p:nvPicPr>
            <p:blipFill>
              <a:blip r:embed="rId5"/>
              <a:stretch>
                <a:fillRect/>
              </a:stretch>
            </p:blipFill>
            <p:spPr>
              <a:xfrm>
                <a:off x="120600" y="1186560"/>
                <a:ext cx="10379880" cy="3537720"/>
              </a:xfrm>
              <a:prstGeom prst="rect">
                <a:avLst/>
              </a:prstGeom>
            </p:spPr>
          </p:pic>
        </mc:Fallback>
      </mc:AlternateContent>
    </p:spTree>
    <p:extLst>
      <p:ext uri="{BB962C8B-B14F-4D97-AF65-F5344CB8AC3E}">
        <p14:creationId xmlns:p14="http://schemas.microsoft.com/office/powerpoint/2010/main" val="418837222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TotalTime>
  <Words>6225</Words>
  <Application>Microsoft Office PowerPoint</Application>
  <PresentationFormat>Widescreen</PresentationFormat>
  <Paragraphs>711</Paragraphs>
  <Slides>52</Slides>
  <Notes>6</Notes>
  <HiddenSlides>12</HiddenSlides>
  <MMClips>0</MMClips>
  <ScaleCrop>false</ScaleCrop>
  <HeadingPairs>
    <vt:vector size="6" baseType="variant">
      <vt:variant>
        <vt:lpstr>Fonts Used</vt:lpstr>
      </vt:variant>
      <vt:variant>
        <vt:i4>21</vt:i4>
      </vt:variant>
      <vt:variant>
        <vt:lpstr>Theme</vt:lpstr>
      </vt:variant>
      <vt:variant>
        <vt:i4>2</vt:i4>
      </vt:variant>
      <vt:variant>
        <vt:lpstr>Slide Titles</vt:lpstr>
      </vt:variant>
      <vt:variant>
        <vt:i4>52</vt:i4>
      </vt:variant>
    </vt:vector>
  </HeadingPairs>
  <TitlesOfParts>
    <vt:vector size="75" baseType="lpstr">
      <vt:lpstr>Agency FB</vt:lpstr>
      <vt:lpstr>Arial</vt:lpstr>
      <vt:lpstr>Calibri</vt:lpstr>
      <vt:lpstr>Calibri Light</vt:lpstr>
      <vt:lpstr>Cambria Math</vt:lpstr>
      <vt:lpstr>charter</vt:lpstr>
      <vt:lpstr>Consolas</vt:lpstr>
      <vt:lpstr>Courier New</vt:lpstr>
      <vt:lpstr>georgia</vt:lpstr>
      <vt:lpstr>Gill Sans MT</vt:lpstr>
      <vt:lpstr>inherit</vt:lpstr>
      <vt:lpstr>Lato</vt:lpstr>
      <vt:lpstr>medium-content-serif-font</vt:lpstr>
      <vt:lpstr>Merriweather</vt:lpstr>
      <vt:lpstr>Monaco</vt:lpstr>
      <vt:lpstr>Neue Plak</vt:lpstr>
      <vt:lpstr>Proxima Nova</vt:lpstr>
      <vt:lpstr>Proxima Nova Light</vt:lpstr>
      <vt:lpstr>Proxima Nova Rg</vt:lpstr>
      <vt:lpstr>Times New Roman</vt:lpstr>
      <vt:lpstr>Wingdings</vt:lpstr>
      <vt:lpstr>2_Office Theme</vt:lpstr>
      <vt:lpstr>Office Theme</vt:lpstr>
      <vt:lpstr>PowerPoint Presentation</vt:lpstr>
      <vt:lpstr>PowerPoint Presentation</vt:lpstr>
      <vt:lpstr>PowerPoint Presentation</vt:lpstr>
      <vt:lpstr>PowerPoint Presentation</vt:lpstr>
      <vt:lpstr>REGEX</vt:lpstr>
      <vt:lpstr>REGEX</vt:lpstr>
      <vt:lpstr>BAG OF WORDS</vt:lpstr>
      <vt:lpstr>Drawbacks of BOW</vt:lpstr>
      <vt:lpstr>TFIDF</vt:lpstr>
      <vt:lpstr>STEMMING</vt:lpstr>
      <vt:lpstr>LEMMATIZATION</vt:lpstr>
      <vt:lpstr>Why Phonetic Hashing ?</vt:lpstr>
      <vt:lpstr>Phonetic Hashing</vt:lpstr>
      <vt:lpstr>Edit Distance</vt:lpstr>
      <vt:lpstr>Example</vt:lpstr>
      <vt:lpstr>PowerPoint Presentation</vt:lpstr>
      <vt:lpstr>POS - TAGGING</vt:lpstr>
      <vt:lpstr>POS - TAGGING</vt:lpstr>
      <vt:lpstr>POS - TAGGING</vt:lpstr>
      <vt:lpstr>POS - TAGGING</vt:lpstr>
      <vt:lpstr>Viterbi</vt:lpstr>
      <vt:lpstr>PARSING</vt:lpstr>
      <vt:lpstr>Probabilistic CFGs</vt:lpstr>
      <vt:lpstr>Deriving a PCFG from a Corpus </vt:lpstr>
      <vt:lpstr>PowerPoint Presentation</vt:lpstr>
      <vt:lpstr>PowerPoint Presentation</vt:lpstr>
      <vt:lpstr>Chomsky Normal Form</vt:lpstr>
      <vt:lpstr>CONSTITUENCY PARSING</vt:lpstr>
      <vt:lpstr>DEPENDENCY PARSING</vt:lpstr>
      <vt:lpstr>INFORMATION EXTRACTION</vt:lpstr>
      <vt:lpstr>INFORMATION EXTRACTION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LSA</vt:lpstr>
      <vt:lpstr>LSA</vt:lpstr>
      <vt:lpstr>TOPIC MODELING</vt:lpstr>
      <vt:lpstr>TOPIC MODELING</vt:lpstr>
      <vt:lpstr>Word2Vec</vt:lpstr>
      <vt:lpstr>Word2Vec</vt:lpstr>
      <vt:lpstr>Word2Vec</vt:lpstr>
      <vt:lpstr>Word2Vec</vt:lpstr>
      <vt:lpstr>Word2Vec</vt:lpstr>
      <vt:lpstr>Word2Vec</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Manish Kumar</cp:lastModifiedBy>
  <cp:revision>36</cp:revision>
  <dcterms:modified xsi:type="dcterms:W3CDTF">2022-03-26T14:53:23Z</dcterms:modified>
</cp:coreProperties>
</file>